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0"/>
  </p:notesMasterIdLst>
  <p:handoutMasterIdLst>
    <p:handoutMasterId r:id="rId11"/>
  </p:handoutMasterIdLst>
  <p:sldIdLst>
    <p:sldId id="257" r:id="rId5"/>
    <p:sldId id="316" r:id="rId6"/>
    <p:sldId id="320" r:id="rId7"/>
    <p:sldId id="330" r:id="rId8"/>
    <p:sldId id="325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6262"/>
    <a:srgbClr val="0070C0"/>
    <a:srgbClr val="90B8F4"/>
    <a:srgbClr val="A8C8F6"/>
    <a:srgbClr val="FF3700"/>
    <a:srgbClr val="0099FF"/>
    <a:srgbClr val="9BD4FF"/>
    <a:srgbClr val="85CBFF"/>
    <a:srgbClr val="1111D5"/>
    <a:srgbClr val="6969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28091B-8F9E-46E8-88E3-1B59CF3D409D}" v="86" dt="2019-10-06T00:31:48.3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68" autoAdjust="0"/>
    <p:restoredTop sz="94618" autoAdjust="0"/>
  </p:normalViewPr>
  <p:slideViewPr>
    <p:cSldViewPr snapToGrid="0" showGuides="1">
      <p:cViewPr varScale="1">
        <p:scale>
          <a:sx n="77" d="100"/>
          <a:sy n="77" d="100"/>
        </p:scale>
        <p:origin x="1334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59" d="100"/>
          <a:sy n="59" d="100"/>
        </p:scale>
        <p:origin x="2371" y="1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F1351E5-F95F-4B53-925C-52298FB5156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03CED8-0D7F-4FFA-98D2-F09E1E1C8FA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6C955-7817-42BB-9F55-E188422BFEA2}" type="datetimeFigureOut">
              <a:rPr lang="en-GB" smtClean="0"/>
              <a:t>05/10/2019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4876EB-9B04-40A5-8990-05CE70FD9B2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B6B947-B9D5-4B7A-811D-6FE4540E08F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48CE5F-C024-41CE-8141-F2FEC56B6D3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55888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15FB2C-D0D5-49A9-98F1-925E2C0F6A9D}" type="datetimeFigureOut">
              <a:rPr lang="en-GB" smtClean="0"/>
              <a:t>05/10/2019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AC812A-DEDA-4792-8F26-E53EDDBE7EB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4830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59900" indent="-292268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69075" indent="-233814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36705" indent="-233814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04334" indent="-233814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965" indent="-23381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39594" indent="-23381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507224" indent="-23381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74854" indent="-23381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marL="0" marR="0" lvl="0" indent="0" algn="r" defTabSz="92140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D2D3DBA-259A-4A2E-95CC-A25FFFB6C79F}" type="slidenum">
              <a:rPr kumimoji="0" lang="en-US" altLang="en-US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pPr marL="0" marR="0" lvl="0" indent="0" algn="r" defTabSz="921404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2950"/>
            <a:ext cx="4959350" cy="3719513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28257" eaLnBrk="1" hangingPunct="1">
              <a:defRPr/>
            </a:pPr>
            <a:endParaRPr lang="en-US" altLang="en-US" sz="1400" b="0" dirty="0">
              <a:solidFill>
                <a:srgbClr val="171717"/>
              </a:solidFill>
              <a:latin typeface="Arial" pitchFamily="34" charset="0"/>
            </a:endParaRPr>
          </a:p>
          <a:p>
            <a:pPr defTabSz="928257" eaLnBrk="1" hangingPunct="1">
              <a:defRPr/>
            </a:pPr>
            <a:r>
              <a:rPr lang="en-US" altLang="en-US" sz="1400" b="0" dirty="0">
                <a:solidFill>
                  <a:srgbClr val="171717"/>
                </a:solidFill>
                <a:latin typeface="Arial" pitchFamily="34" charset="0"/>
              </a:rPr>
              <a:t>Good afternoon and good morning everyone and welcome</a:t>
            </a:r>
            <a:r>
              <a:rPr lang="en-US" altLang="en-US" sz="1400" b="0" baseline="0" dirty="0">
                <a:solidFill>
                  <a:srgbClr val="171717"/>
                </a:solidFill>
                <a:latin typeface="Arial" pitchFamily="34" charset="0"/>
              </a:rPr>
              <a:t> to the Q1 results presentation. </a:t>
            </a:r>
          </a:p>
          <a:p>
            <a:pPr defTabSz="928257" eaLnBrk="1" hangingPunct="1">
              <a:defRPr/>
            </a:pPr>
            <a:endParaRPr lang="en-US" altLang="en-US" sz="1400" b="0" baseline="0" dirty="0">
              <a:solidFill>
                <a:srgbClr val="171717"/>
              </a:solidFill>
              <a:latin typeface="Arial" pitchFamily="34" charset="0"/>
            </a:endParaRPr>
          </a:p>
          <a:p>
            <a:pPr defTabSz="928257" eaLnBrk="1" hangingPunct="1">
              <a:defRPr/>
            </a:pPr>
            <a:r>
              <a:rPr lang="en-US" altLang="en-US" sz="1400" b="0" baseline="0" dirty="0">
                <a:solidFill>
                  <a:srgbClr val="171717"/>
                </a:solidFill>
                <a:latin typeface="Arial" pitchFamily="34" charset="0"/>
              </a:rPr>
              <a:t>Today I am joined by… </a:t>
            </a:r>
          </a:p>
          <a:p>
            <a:pPr defTabSz="928257" eaLnBrk="1" hangingPunct="1">
              <a:defRPr/>
            </a:pPr>
            <a:endParaRPr lang="en-US" altLang="en-US" sz="1400" b="0" baseline="0" dirty="0">
              <a:solidFill>
                <a:srgbClr val="171717"/>
              </a:solidFill>
              <a:latin typeface="Arial" pitchFamily="34" charset="0"/>
            </a:endParaRPr>
          </a:p>
          <a:p>
            <a:pPr defTabSz="928257" eaLnBrk="1" hangingPunct="1">
              <a:defRPr/>
            </a:pPr>
            <a:endParaRPr lang="en-US" altLang="en-US" b="0" dirty="0">
              <a:solidFill>
                <a:srgbClr val="171717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293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B9D299-E081-4476-9CB1-124A94DE7EF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78411" y="1722214"/>
            <a:ext cx="8782977" cy="4949825"/>
          </a:xfrm>
        </p:spPr>
        <p:txBody>
          <a:bodyPr lIns="72000" tIns="72000" rIns="72000" bIns="72000"/>
          <a:lstStyle>
            <a:lvl1pPr marL="75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525600" y="6024039"/>
            <a:ext cx="5760000" cy="648000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5142" name="Rectangle 22"/>
          <p:cNvSpPr>
            <a:spLocks noGrp="1" noChangeArrowheads="1"/>
          </p:cNvSpPr>
          <p:nvPr>
            <p:ph type="ctrTitle"/>
          </p:nvPr>
        </p:nvSpPr>
        <p:spPr>
          <a:xfrm>
            <a:off x="525600" y="5167239"/>
            <a:ext cx="5760000" cy="831600"/>
          </a:xfrm>
        </p:spPr>
        <p:txBody>
          <a:bodyPr anchor="t"/>
          <a:lstStyle>
            <a:lvl1pPr>
              <a:defRPr sz="2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69F1F7E-B21B-43AE-B793-551C433E427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3" t="13913" r="7527" b="26520"/>
          <a:stretch/>
        </p:blipFill>
        <p:spPr>
          <a:xfrm>
            <a:off x="6684935" y="353693"/>
            <a:ext cx="2044988" cy="88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970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6E4E9AD-2161-43DE-9632-5D104F87BD7D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770000" y="1260000"/>
            <a:ext cx="4050000" cy="4104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60000"/>
            <a:ext cx="8496150" cy="43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260000"/>
            <a:ext cx="4050000" cy="648000"/>
          </a:xfrm>
        </p:spPr>
        <p:txBody>
          <a:bodyPr/>
          <a:lstStyle>
            <a:lvl1pPr marL="750" indent="0">
              <a:buNone/>
              <a:defRPr sz="2000" b="1">
                <a:solidFill>
                  <a:schemeClr val="accent1"/>
                </a:solidFill>
              </a:defRPr>
            </a:lvl1pPr>
            <a:lvl2pPr marL="268537" indent="0">
              <a:buNone/>
              <a:defRPr sz="14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E37DA577-CA8C-433D-B5F6-CF7A345253F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25450" y="6335281"/>
            <a:ext cx="5940000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/>
                </a:solidFill>
              </a:defRPr>
            </a:lvl1pPr>
            <a:lvl2pPr marL="249237" indent="0">
              <a:buNone/>
              <a:defRPr sz="600">
                <a:solidFill>
                  <a:schemeClr val="tx1"/>
                </a:solidFill>
              </a:defRPr>
            </a:lvl2pPr>
            <a:lvl3pPr marL="544512" indent="0">
              <a:buNone/>
              <a:defRPr sz="600">
                <a:solidFill>
                  <a:schemeClr val="tx1"/>
                </a:solidFill>
              </a:defRPr>
            </a:lvl3pPr>
            <a:lvl4pPr marL="811213" indent="0">
              <a:buNone/>
              <a:defRPr sz="600">
                <a:solidFill>
                  <a:schemeClr val="tx1"/>
                </a:solidFill>
              </a:defRPr>
            </a:lvl4pPr>
            <a:lvl5pPr marL="1082675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A6E24D0-F3C2-452A-832E-2C6DED5EB0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4163" y="2052000"/>
            <a:ext cx="4049687" cy="3312000"/>
          </a:xfrm>
        </p:spPr>
        <p:txBody>
          <a:bodyPr/>
          <a:lstStyle>
            <a:lvl1pPr marL="750" indent="0">
              <a:buNone/>
              <a:defRPr/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50ABBE-577D-4E00-9DB0-45362722D6A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23850" y="5508000"/>
            <a:ext cx="8496150" cy="414000"/>
          </a:xfrm>
          <a:solidFill>
            <a:schemeClr val="accent1"/>
          </a:solidFill>
        </p:spPr>
        <p:txBody>
          <a:bodyPr lIns="90000" rIns="90000" anchor="ctr"/>
          <a:lstStyle>
            <a:lvl1pPr marL="750" indent="0">
              <a:buNone/>
              <a:defRPr sz="1600" b="1">
                <a:solidFill>
                  <a:schemeClr val="bg1"/>
                </a:solidFill>
              </a:defRPr>
            </a:lvl1pPr>
            <a:lvl2pPr marL="268537" indent="0">
              <a:buNone/>
              <a:defRPr sz="1600" b="1">
                <a:solidFill>
                  <a:schemeClr val="bg1"/>
                </a:solidFill>
              </a:defRPr>
            </a:lvl2pPr>
            <a:lvl3pPr marL="544512" indent="0">
              <a:buNone/>
              <a:defRPr sz="1600" b="1">
                <a:solidFill>
                  <a:schemeClr val="bg1"/>
                </a:solidFill>
              </a:defRPr>
            </a:lvl3pPr>
            <a:lvl4pPr marL="811213" indent="0">
              <a:buNone/>
              <a:defRPr sz="1600" b="1">
                <a:solidFill>
                  <a:schemeClr val="bg1"/>
                </a:solidFill>
              </a:defRPr>
            </a:lvl4pPr>
            <a:lvl5pPr marL="1082675" indent="0">
              <a:buNone/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3C59C16B-A229-492D-A819-75139574E05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23850" y="6335281"/>
            <a:ext cx="1008000" cy="900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62D8F801-97D0-473C-951A-9E96318B81E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516000"/>
            <a:ext cx="1008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/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/>
              <a:t>Presentation name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EE4C0BFF-00DB-4E6A-9D14-F9226A57B3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3850" y="6426000"/>
            <a:ext cx="1008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398900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99" userDrawn="1">
          <p15:clr>
            <a:srgbClr val="FBAE40"/>
          </p15:clr>
        </p15:guide>
        <p15:guide id="2" orient="horz" pos="3385" userDrawn="1">
          <p15:clr>
            <a:srgbClr val="FBAE40"/>
          </p15:clr>
        </p15:guide>
        <p15:guide id="3" pos="204" userDrawn="1">
          <p15:clr>
            <a:srgbClr val="FBAE40"/>
          </p15:clr>
        </p15:guide>
        <p15:guide id="4" pos="5556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line Title, Diagram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6E4E9AD-2161-43DE-9632-5D104F87BD7D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770000" y="1260000"/>
            <a:ext cx="4050000" cy="4104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60000"/>
            <a:ext cx="8496150" cy="68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260000"/>
            <a:ext cx="4050000" cy="648000"/>
          </a:xfrm>
        </p:spPr>
        <p:txBody>
          <a:bodyPr/>
          <a:lstStyle>
            <a:lvl1pPr marL="750" indent="0">
              <a:buNone/>
              <a:defRPr sz="2000" b="1">
                <a:solidFill>
                  <a:schemeClr val="accent1"/>
                </a:solidFill>
              </a:defRPr>
            </a:lvl1pPr>
            <a:lvl2pPr marL="268537" indent="0">
              <a:buNone/>
              <a:defRPr sz="14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E37DA577-CA8C-433D-B5F6-CF7A345253F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25450" y="6335281"/>
            <a:ext cx="5940000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/>
                </a:solidFill>
              </a:defRPr>
            </a:lvl1pPr>
            <a:lvl2pPr marL="249237" indent="0">
              <a:buNone/>
              <a:defRPr sz="600">
                <a:solidFill>
                  <a:schemeClr val="tx1"/>
                </a:solidFill>
              </a:defRPr>
            </a:lvl2pPr>
            <a:lvl3pPr marL="544512" indent="0">
              <a:buNone/>
              <a:defRPr sz="600">
                <a:solidFill>
                  <a:schemeClr val="tx1"/>
                </a:solidFill>
              </a:defRPr>
            </a:lvl3pPr>
            <a:lvl4pPr marL="811213" indent="0">
              <a:buNone/>
              <a:defRPr sz="600">
                <a:solidFill>
                  <a:schemeClr val="tx1"/>
                </a:solidFill>
              </a:defRPr>
            </a:lvl4pPr>
            <a:lvl5pPr marL="1082675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A6E24D0-F3C2-452A-832E-2C6DED5EB0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4163" y="2052000"/>
            <a:ext cx="4049687" cy="3312000"/>
          </a:xfrm>
        </p:spPr>
        <p:txBody>
          <a:bodyPr/>
          <a:lstStyle>
            <a:lvl1pPr marL="750" indent="0">
              <a:buNone/>
              <a:defRPr/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50ABBE-577D-4E00-9DB0-45362722D6A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23850" y="5508000"/>
            <a:ext cx="8496150" cy="414000"/>
          </a:xfrm>
          <a:solidFill>
            <a:schemeClr val="accent1"/>
          </a:solidFill>
        </p:spPr>
        <p:txBody>
          <a:bodyPr lIns="90000" rIns="90000" anchor="ctr"/>
          <a:lstStyle>
            <a:lvl1pPr marL="750" indent="0">
              <a:buNone/>
              <a:defRPr sz="1600" b="1">
                <a:solidFill>
                  <a:schemeClr val="bg1"/>
                </a:solidFill>
              </a:defRPr>
            </a:lvl1pPr>
            <a:lvl2pPr marL="268537" indent="0">
              <a:buNone/>
              <a:defRPr sz="1600" b="1">
                <a:solidFill>
                  <a:schemeClr val="bg1"/>
                </a:solidFill>
              </a:defRPr>
            </a:lvl2pPr>
            <a:lvl3pPr marL="544512" indent="0">
              <a:buNone/>
              <a:defRPr sz="1600" b="1">
                <a:solidFill>
                  <a:schemeClr val="bg1"/>
                </a:solidFill>
              </a:defRPr>
            </a:lvl3pPr>
            <a:lvl4pPr marL="811213" indent="0">
              <a:buNone/>
              <a:defRPr sz="1600" b="1">
                <a:solidFill>
                  <a:schemeClr val="bg1"/>
                </a:solidFill>
              </a:defRPr>
            </a:lvl4pPr>
            <a:lvl5pPr marL="1082675" indent="0">
              <a:buNone/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A8557CF-BD42-4936-8A22-6C9F07CE327E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323850" y="1116000"/>
            <a:ext cx="8496150" cy="0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rgbClr val="FF37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Rectangle 6">
            <a:extLst>
              <a:ext uri="{FF2B5EF4-FFF2-40B4-BE49-F238E27FC236}">
                <a16:creationId xmlns:a16="http://schemas.microsoft.com/office/drawing/2014/main" id="{CE567C32-080C-4535-9E19-2CB6B2206F5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23850" y="6335281"/>
            <a:ext cx="1008000" cy="900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6D0E2393-B067-4B01-83CA-FA012585064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516000"/>
            <a:ext cx="1008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/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/>
              <a:t>Presentation name</a:t>
            </a: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B28E8A09-3759-4809-BBD8-DD34033040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3850" y="6426000"/>
            <a:ext cx="1008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Date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0E9F722-C253-4064-A227-CF54F4CE7BA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3" t="13913" r="7527" b="26520"/>
          <a:stretch/>
        </p:blipFill>
        <p:spPr>
          <a:xfrm>
            <a:off x="7795059" y="6129529"/>
            <a:ext cx="1209712" cy="5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920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04" userDrawn="1">
          <p15:clr>
            <a:srgbClr val="FBAE40"/>
          </p15:clr>
        </p15:guide>
        <p15:guide id="2" pos="5556" userDrawn="1">
          <p15:clr>
            <a:srgbClr val="FBAE40"/>
          </p15:clr>
        </p15:guide>
        <p15:guide id="3" orient="horz" pos="799" userDrawn="1">
          <p15:clr>
            <a:srgbClr val="FBAE40"/>
          </p15:clr>
        </p15:guide>
        <p15:guide id="4" orient="horz" pos="3385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260000"/>
            <a:ext cx="8496150" cy="16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D9F456D-96F7-432C-BDF2-58A8B055AD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25450" y="6335281"/>
            <a:ext cx="5940000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/>
                </a:solidFill>
              </a:defRPr>
            </a:lvl1pPr>
            <a:lvl2pPr marL="249237" indent="0">
              <a:buNone/>
              <a:defRPr sz="600">
                <a:solidFill>
                  <a:schemeClr val="tx1"/>
                </a:solidFill>
              </a:defRPr>
            </a:lvl2pPr>
            <a:lvl3pPr marL="544512" indent="0">
              <a:buNone/>
              <a:defRPr sz="600">
                <a:solidFill>
                  <a:schemeClr val="tx1"/>
                </a:solidFill>
              </a:defRPr>
            </a:lvl3pPr>
            <a:lvl4pPr marL="811213" indent="0">
              <a:buNone/>
              <a:defRPr sz="600">
                <a:solidFill>
                  <a:schemeClr val="tx1"/>
                </a:solidFill>
              </a:defRPr>
            </a:lvl4pPr>
            <a:lvl5pPr marL="1082675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able Placeholder 5">
            <a:extLst>
              <a:ext uri="{FF2B5EF4-FFF2-40B4-BE49-F238E27FC236}">
                <a16:creationId xmlns:a16="http://schemas.microsoft.com/office/drawing/2014/main" id="{FBEFD6C2-91B4-4CD4-9A79-D05CB40D8D0D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323850" y="2988000"/>
            <a:ext cx="8496150" cy="2988000"/>
          </a:xfrm>
        </p:spPr>
        <p:txBody>
          <a:bodyPr/>
          <a:lstStyle>
            <a:lvl1pPr marL="750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table</a:t>
            </a:r>
            <a:endParaRPr lang="en-GB" dirty="0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A36F31B8-350C-499F-A099-5B51C9B8B27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23850" y="6335281"/>
            <a:ext cx="1008000" cy="900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1CAB5CB4-9E4C-428E-8F97-6301A9872B2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516000"/>
            <a:ext cx="1008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/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/>
              <a:t>Presentation name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73C01787-68D1-4A2E-8FBB-9523C1FDDB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3850" y="6426000"/>
            <a:ext cx="1008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0628197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99" userDrawn="1">
          <p15:clr>
            <a:srgbClr val="FBAE40"/>
          </p15:clr>
        </p15:guide>
        <p15:guide id="2" orient="horz" pos="3770" userDrawn="1">
          <p15:clr>
            <a:srgbClr val="FBAE40"/>
          </p15:clr>
        </p15:guide>
        <p15:guide id="3" pos="204" userDrawn="1">
          <p15:clr>
            <a:srgbClr val="FBAE40"/>
          </p15:clr>
        </p15:guide>
        <p15:guide id="4" pos="555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line Title, Text &amp;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60000"/>
            <a:ext cx="8496150" cy="68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260000"/>
            <a:ext cx="8496150" cy="16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D9F456D-96F7-432C-BDF2-58A8B055AD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25450" y="6335281"/>
            <a:ext cx="5940000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/>
                </a:solidFill>
              </a:defRPr>
            </a:lvl1pPr>
            <a:lvl2pPr marL="249237" indent="0">
              <a:buNone/>
              <a:defRPr sz="600">
                <a:solidFill>
                  <a:schemeClr val="tx1"/>
                </a:solidFill>
              </a:defRPr>
            </a:lvl2pPr>
            <a:lvl3pPr marL="544512" indent="0">
              <a:buNone/>
              <a:defRPr sz="600">
                <a:solidFill>
                  <a:schemeClr val="tx1"/>
                </a:solidFill>
              </a:defRPr>
            </a:lvl3pPr>
            <a:lvl4pPr marL="811213" indent="0">
              <a:buNone/>
              <a:defRPr sz="600">
                <a:solidFill>
                  <a:schemeClr val="tx1"/>
                </a:solidFill>
              </a:defRPr>
            </a:lvl4pPr>
            <a:lvl5pPr marL="1082675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able Placeholder 5">
            <a:extLst>
              <a:ext uri="{FF2B5EF4-FFF2-40B4-BE49-F238E27FC236}">
                <a16:creationId xmlns:a16="http://schemas.microsoft.com/office/drawing/2014/main" id="{FBEFD6C2-91B4-4CD4-9A79-D05CB40D8D0D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323850" y="2988000"/>
            <a:ext cx="8496150" cy="2988000"/>
          </a:xfrm>
        </p:spPr>
        <p:txBody>
          <a:bodyPr/>
          <a:lstStyle>
            <a:lvl1pPr marL="750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table</a:t>
            </a:r>
            <a:endParaRPr lang="en-GB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6D0CAE5-54C6-4375-901A-EB98C675EFD0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323850" y="1116000"/>
            <a:ext cx="8496150" cy="0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rgbClr val="FF37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Rectangle 6">
            <a:extLst>
              <a:ext uri="{FF2B5EF4-FFF2-40B4-BE49-F238E27FC236}">
                <a16:creationId xmlns:a16="http://schemas.microsoft.com/office/drawing/2014/main" id="{19B9F0DC-AF3D-4194-8FC8-ACCF66B9CDE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23850" y="6335281"/>
            <a:ext cx="1008000" cy="900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267F7A65-0FA3-47D0-B8CE-E79C4CE3BE2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516000"/>
            <a:ext cx="1008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/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/>
              <a:t>Presentation name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92E2B429-4819-4961-B740-FF4225B82E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3850" y="6426000"/>
            <a:ext cx="1008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Date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F9D4FBA5-52E7-4EDA-B115-33C9E9A722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3" t="13913" r="7527" b="26520"/>
          <a:stretch/>
        </p:blipFill>
        <p:spPr>
          <a:xfrm>
            <a:off x="7795059" y="6129529"/>
            <a:ext cx="1209712" cy="5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307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99" userDrawn="1">
          <p15:clr>
            <a:srgbClr val="FBAE40"/>
          </p15:clr>
        </p15:guide>
        <p15:guide id="2" orient="horz" pos="3770" userDrawn="1">
          <p15:clr>
            <a:srgbClr val="FBAE40"/>
          </p15:clr>
        </p15:guide>
        <p15:guide id="3" pos="204" userDrawn="1">
          <p15:clr>
            <a:srgbClr val="FBAE40"/>
          </p15:clr>
        </p15:guide>
        <p15:guide id="4" pos="55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line Title, Text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60000"/>
            <a:ext cx="8496150" cy="68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260000"/>
            <a:ext cx="8496150" cy="16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D9F456D-96F7-432C-BDF2-58A8B055AD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25450" y="6335281"/>
            <a:ext cx="5940000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/>
                </a:solidFill>
              </a:defRPr>
            </a:lvl1pPr>
            <a:lvl2pPr marL="249237" indent="0">
              <a:buNone/>
              <a:defRPr sz="600">
                <a:solidFill>
                  <a:schemeClr val="tx1"/>
                </a:solidFill>
              </a:defRPr>
            </a:lvl2pPr>
            <a:lvl3pPr marL="544512" indent="0">
              <a:buNone/>
              <a:defRPr sz="600">
                <a:solidFill>
                  <a:schemeClr val="tx1"/>
                </a:solidFill>
              </a:defRPr>
            </a:lvl3pPr>
            <a:lvl4pPr marL="811213" indent="0">
              <a:buNone/>
              <a:defRPr sz="600">
                <a:solidFill>
                  <a:schemeClr val="tx1"/>
                </a:solidFill>
              </a:defRPr>
            </a:lvl4pPr>
            <a:lvl5pPr marL="1082675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Chart Placeholder 8">
            <a:extLst>
              <a:ext uri="{FF2B5EF4-FFF2-40B4-BE49-F238E27FC236}">
                <a16:creationId xmlns:a16="http://schemas.microsoft.com/office/drawing/2014/main" id="{339FEA5C-F0F7-4DC8-A3CB-4F59CD62336D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323850" y="2988000"/>
            <a:ext cx="8496150" cy="2988000"/>
          </a:xfrm>
        </p:spPr>
        <p:txBody>
          <a:bodyPr/>
          <a:lstStyle>
            <a:lvl1pPr marL="750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chart</a:t>
            </a:r>
            <a:endParaRPr lang="en-GB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01E86BD-C3D4-4C70-B960-C87AD78F27FF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323850" y="1116000"/>
            <a:ext cx="8496150" cy="0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rgbClr val="FF37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Rectangle 6">
            <a:extLst>
              <a:ext uri="{FF2B5EF4-FFF2-40B4-BE49-F238E27FC236}">
                <a16:creationId xmlns:a16="http://schemas.microsoft.com/office/drawing/2014/main" id="{FA9DB13B-E287-4058-8B7F-F86CC26C96C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23850" y="6335281"/>
            <a:ext cx="1008000" cy="900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AC273623-FD5B-45AF-8C2A-7E1D2C1B1B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516000"/>
            <a:ext cx="1008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/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/>
              <a:t>Presentation name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D06B5886-6BC0-4965-8247-C3D600894A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3850" y="6426000"/>
            <a:ext cx="1008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Date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BABD7944-948D-442C-AD20-78283AA0D2A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3" t="13913" r="7527" b="26520"/>
          <a:stretch/>
        </p:blipFill>
        <p:spPr>
          <a:xfrm>
            <a:off x="7795059" y="6129529"/>
            <a:ext cx="1209712" cy="5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4891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99" userDrawn="1">
          <p15:clr>
            <a:srgbClr val="FBAE40"/>
          </p15:clr>
        </p15:guide>
        <p15:guide id="2" orient="horz" pos="3770" userDrawn="1">
          <p15:clr>
            <a:srgbClr val="FBAE40"/>
          </p15:clr>
        </p15:guide>
        <p15:guide id="3" pos="204" userDrawn="1">
          <p15:clr>
            <a:srgbClr val="FBAE40"/>
          </p15:clr>
        </p15:guide>
        <p15:guide id="4" pos="555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D9F456D-96F7-432C-BDF2-58A8B055AD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25450" y="6335281"/>
            <a:ext cx="5940000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/>
                </a:solidFill>
              </a:defRPr>
            </a:lvl1pPr>
            <a:lvl2pPr marL="249237" indent="0">
              <a:buNone/>
              <a:defRPr sz="600">
                <a:solidFill>
                  <a:schemeClr val="tx1"/>
                </a:solidFill>
              </a:defRPr>
            </a:lvl2pPr>
            <a:lvl3pPr marL="544512" indent="0">
              <a:buNone/>
              <a:defRPr sz="600">
                <a:solidFill>
                  <a:schemeClr val="tx1"/>
                </a:solidFill>
              </a:defRPr>
            </a:lvl3pPr>
            <a:lvl4pPr marL="811213" indent="0">
              <a:buNone/>
              <a:defRPr sz="600">
                <a:solidFill>
                  <a:schemeClr val="tx1"/>
                </a:solidFill>
              </a:defRPr>
            </a:lvl4pPr>
            <a:lvl5pPr marL="1082675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Chart Placeholder 8">
            <a:extLst>
              <a:ext uri="{FF2B5EF4-FFF2-40B4-BE49-F238E27FC236}">
                <a16:creationId xmlns:a16="http://schemas.microsoft.com/office/drawing/2014/main" id="{339FEA5C-F0F7-4DC8-A3CB-4F59CD62336D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323850" y="1800000"/>
            <a:ext cx="8496150" cy="3816000"/>
          </a:xfrm>
        </p:spPr>
        <p:txBody>
          <a:bodyPr/>
          <a:lstStyle>
            <a:lvl1pPr marL="750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chart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F83CBA1-C6E0-4CB0-8A5A-295EFEC839D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3850" y="1260000"/>
            <a:ext cx="8496150" cy="324000"/>
          </a:xfrm>
        </p:spPr>
        <p:txBody>
          <a:bodyPr/>
          <a:lstStyle>
            <a:lvl1pPr marL="750" indent="0">
              <a:buNone/>
              <a:defRPr sz="1400"/>
            </a:lvl1pPr>
            <a:lvl2pPr marL="268537" indent="0">
              <a:buNone/>
              <a:defRPr/>
            </a:lvl2pPr>
            <a:lvl3pPr marL="544512" indent="0">
              <a:buNone/>
              <a:defRPr/>
            </a:lvl3pPr>
            <a:lvl4pPr marL="811213" indent="0">
              <a:buNone/>
              <a:defRPr/>
            </a:lvl4pPr>
            <a:lvl5pPr marL="1082675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BB089D0-2AB9-4B3B-B3F0-FBDDC33A8B2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3850" y="5688000"/>
            <a:ext cx="7041600" cy="360000"/>
          </a:xfrm>
        </p:spPr>
        <p:txBody>
          <a:bodyPr/>
          <a:lstStyle>
            <a:lvl1pPr marL="750" indent="0">
              <a:buNone/>
              <a:defRPr sz="800"/>
            </a:lvl1pPr>
            <a:lvl2pPr marL="268537" indent="0">
              <a:buNone/>
              <a:defRPr sz="800"/>
            </a:lvl2pPr>
            <a:lvl3pPr marL="544512" indent="0">
              <a:buNone/>
              <a:defRPr sz="800"/>
            </a:lvl3pPr>
            <a:lvl4pPr marL="811213" indent="0">
              <a:buNone/>
              <a:defRPr sz="800"/>
            </a:lvl4pPr>
            <a:lvl5pPr marL="1082675" indent="0">
              <a:buNone/>
              <a:defRPr sz="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5B96202D-81B8-4219-9AA6-994C1095DAB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23850" y="6335281"/>
            <a:ext cx="1008000" cy="900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19BD4769-D306-407E-A5B4-CF64909ACB4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516000"/>
            <a:ext cx="1008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/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/>
              <a:t>Presentation name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64200FBD-1278-44BC-B71C-E582CB6AB7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3850" y="6426000"/>
            <a:ext cx="1008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2516003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99" userDrawn="1">
          <p15:clr>
            <a:srgbClr val="FBAE40"/>
          </p15:clr>
        </p15:guide>
        <p15:guide id="2" orient="horz" pos="3543" userDrawn="1">
          <p15:clr>
            <a:srgbClr val="FBAE40"/>
          </p15:clr>
        </p15:guide>
        <p15:guide id="3" pos="204" userDrawn="1">
          <p15:clr>
            <a:srgbClr val="FBAE40"/>
          </p15:clr>
        </p15:guide>
        <p15:guide id="4" pos="5556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line Title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60000"/>
            <a:ext cx="8496150" cy="68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D9F456D-96F7-432C-BDF2-58A8B055AD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25450" y="6335281"/>
            <a:ext cx="5940000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/>
                </a:solidFill>
              </a:defRPr>
            </a:lvl1pPr>
            <a:lvl2pPr marL="249237" indent="0">
              <a:buNone/>
              <a:defRPr sz="600">
                <a:solidFill>
                  <a:schemeClr val="tx1"/>
                </a:solidFill>
              </a:defRPr>
            </a:lvl2pPr>
            <a:lvl3pPr marL="544512" indent="0">
              <a:buNone/>
              <a:defRPr sz="600">
                <a:solidFill>
                  <a:schemeClr val="tx1"/>
                </a:solidFill>
              </a:defRPr>
            </a:lvl3pPr>
            <a:lvl4pPr marL="811213" indent="0">
              <a:buNone/>
              <a:defRPr sz="600">
                <a:solidFill>
                  <a:schemeClr val="tx1"/>
                </a:solidFill>
              </a:defRPr>
            </a:lvl4pPr>
            <a:lvl5pPr marL="1082675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Chart Placeholder 8">
            <a:extLst>
              <a:ext uri="{FF2B5EF4-FFF2-40B4-BE49-F238E27FC236}">
                <a16:creationId xmlns:a16="http://schemas.microsoft.com/office/drawing/2014/main" id="{339FEA5C-F0F7-4DC8-A3CB-4F59CD62336D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323850" y="1800000"/>
            <a:ext cx="8496150" cy="3816000"/>
          </a:xfrm>
        </p:spPr>
        <p:txBody>
          <a:bodyPr/>
          <a:lstStyle>
            <a:lvl1pPr marL="750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chart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F83CBA1-C6E0-4CB0-8A5A-295EFEC839D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3850" y="1260000"/>
            <a:ext cx="8496150" cy="324000"/>
          </a:xfrm>
        </p:spPr>
        <p:txBody>
          <a:bodyPr/>
          <a:lstStyle>
            <a:lvl1pPr marL="750" indent="0">
              <a:buNone/>
              <a:defRPr sz="1400"/>
            </a:lvl1pPr>
            <a:lvl2pPr marL="268537" indent="0">
              <a:buNone/>
              <a:defRPr/>
            </a:lvl2pPr>
            <a:lvl3pPr marL="544512" indent="0">
              <a:buNone/>
              <a:defRPr/>
            </a:lvl3pPr>
            <a:lvl4pPr marL="811213" indent="0">
              <a:buNone/>
              <a:defRPr/>
            </a:lvl4pPr>
            <a:lvl5pPr marL="1082675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BB089D0-2AB9-4B3B-B3F0-FBDDC33A8B2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3850" y="5688000"/>
            <a:ext cx="7041600" cy="360000"/>
          </a:xfrm>
        </p:spPr>
        <p:txBody>
          <a:bodyPr/>
          <a:lstStyle>
            <a:lvl1pPr marL="750" indent="0">
              <a:buNone/>
              <a:defRPr sz="800"/>
            </a:lvl1pPr>
            <a:lvl2pPr marL="268537" indent="0">
              <a:buNone/>
              <a:defRPr sz="800"/>
            </a:lvl2pPr>
            <a:lvl3pPr marL="544512" indent="0">
              <a:buNone/>
              <a:defRPr sz="800"/>
            </a:lvl3pPr>
            <a:lvl4pPr marL="811213" indent="0">
              <a:buNone/>
              <a:defRPr sz="800"/>
            </a:lvl4pPr>
            <a:lvl5pPr marL="1082675" indent="0">
              <a:buNone/>
              <a:defRPr sz="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DC08228-43C1-495B-A61A-1771C87AF20A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323850" y="1116000"/>
            <a:ext cx="8496150" cy="0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rgbClr val="FF37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Rectangle 6">
            <a:extLst>
              <a:ext uri="{FF2B5EF4-FFF2-40B4-BE49-F238E27FC236}">
                <a16:creationId xmlns:a16="http://schemas.microsoft.com/office/drawing/2014/main" id="{D509F3A7-5F12-4245-BAF2-F3DA73A8502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23850" y="6335281"/>
            <a:ext cx="1008000" cy="900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5062922A-4E86-46FF-8608-74CAEDD2A19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516000"/>
            <a:ext cx="1008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/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/>
              <a:t>Presentation name</a:t>
            </a: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7CF8A99F-0848-483A-9F5C-97B17E5754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3850" y="6426000"/>
            <a:ext cx="1008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Date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D389EFD-EC81-48D2-AD88-F498B50EB0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3" t="13913" r="7527" b="26520"/>
          <a:stretch/>
        </p:blipFill>
        <p:spPr>
          <a:xfrm>
            <a:off x="7795059" y="6129529"/>
            <a:ext cx="1209712" cy="5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5252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04" userDrawn="1">
          <p15:clr>
            <a:srgbClr val="FBAE40"/>
          </p15:clr>
        </p15:guide>
        <p15:guide id="2" pos="5556" userDrawn="1">
          <p15:clr>
            <a:srgbClr val="FBAE40"/>
          </p15:clr>
        </p15:guide>
        <p15:guide id="3" orient="horz" pos="799" userDrawn="1">
          <p15:clr>
            <a:srgbClr val="FBAE40"/>
          </p15:clr>
        </p15:guide>
        <p15:guide id="4" orient="horz" pos="3543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line Title &amp;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75AC73C6-6E18-46C5-88C8-50B136E794A2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323851" y="1260475"/>
            <a:ext cx="8496300" cy="4356100"/>
          </a:xfrm>
        </p:spPr>
        <p:txBody>
          <a:bodyPr/>
          <a:lstStyle>
            <a:lvl1pPr marL="750" indent="0">
              <a:buNone/>
              <a:defRPr/>
            </a:lvl1pPr>
          </a:lstStyle>
          <a:p>
            <a:r>
              <a:rPr lang="en-US" dirty="0"/>
              <a:t>Click icon to add table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34" y="360000"/>
            <a:ext cx="8496466" cy="68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D9F456D-96F7-432C-BDF2-58A8B055AD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25450" y="6335281"/>
            <a:ext cx="5940000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/>
                </a:solidFill>
              </a:defRPr>
            </a:lvl1pPr>
            <a:lvl2pPr marL="249237" indent="0">
              <a:buNone/>
              <a:defRPr sz="600">
                <a:solidFill>
                  <a:schemeClr val="tx1"/>
                </a:solidFill>
              </a:defRPr>
            </a:lvl2pPr>
            <a:lvl3pPr marL="544512" indent="0">
              <a:buNone/>
              <a:defRPr sz="600">
                <a:solidFill>
                  <a:schemeClr val="tx1"/>
                </a:solidFill>
              </a:defRPr>
            </a:lvl3pPr>
            <a:lvl4pPr marL="811213" indent="0">
              <a:buNone/>
              <a:defRPr sz="600">
                <a:solidFill>
                  <a:schemeClr val="tx1"/>
                </a:solidFill>
              </a:defRPr>
            </a:lvl4pPr>
            <a:lvl5pPr marL="1082675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BB089D0-2AB9-4B3B-B3F0-FBDDC33A8B2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3850" y="5688000"/>
            <a:ext cx="7041600" cy="360000"/>
          </a:xfrm>
        </p:spPr>
        <p:txBody>
          <a:bodyPr/>
          <a:lstStyle>
            <a:lvl1pPr marL="750" indent="0">
              <a:buNone/>
              <a:defRPr sz="800"/>
            </a:lvl1pPr>
            <a:lvl2pPr marL="268537" indent="0">
              <a:buNone/>
              <a:defRPr sz="800"/>
            </a:lvl2pPr>
            <a:lvl3pPr marL="544512" indent="0">
              <a:buNone/>
              <a:defRPr sz="800"/>
            </a:lvl3pPr>
            <a:lvl4pPr marL="811213" indent="0">
              <a:buNone/>
              <a:defRPr sz="800"/>
            </a:lvl4pPr>
            <a:lvl5pPr marL="1082675" indent="0">
              <a:buNone/>
              <a:defRPr sz="8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860B18B-F973-404F-AEC3-AC1DAAA98CED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323534" y="1116000"/>
            <a:ext cx="8496466" cy="0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rgbClr val="FF37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Rectangle 6">
            <a:extLst>
              <a:ext uri="{FF2B5EF4-FFF2-40B4-BE49-F238E27FC236}">
                <a16:creationId xmlns:a16="http://schemas.microsoft.com/office/drawing/2014/main" id="{74B215ED-5A27-43E1-A13C-BC0F4310565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23850" y="6335281"/>
            <a:ext cx="1008000" cy="900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C035C702-A1A2-41C3-B676-EFCFD3E2A50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516000"/>
            <a:ext cx="1008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/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/>
              <a:t>Presentation name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FF697744-2BD3-4FB4-899D-C5F6333890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3850" y="6426000"/>
            <a:ext cx="1008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Date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4C85212-3647-4D9C-B709-538108FA773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3" t="13913" r="7527" b="26520"/>
          <a:stretch/>
        </p:blipFill>
        <p:spPr>
          <a:xfrm>
            <a:off x="7795059" y="6129529"/>
            <a:ext cx="1209712" cy="5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0195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99" userDrawn="1">
          <p15:clr>
            <a:srgbClr val="FBAE40"/>
          </p15:clr>
        </p15:guide>
        <p15:guide id="2" orient="horz" pos="3543" userDrawn="1">
          <p15:clr>
            <a:srgbClr val="FBAE40"/>
          </p15:clr>
        </p15:guide>
        <p15:guide id="3" pos="204" userDrawn="1">
          <p15:clr>
            <a:srgbClr val="FBAE40"/>
          </p15:clr>
        </p15:guide>
        <p15:guide id="4" pos="5556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Two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260000"/>
            <a:ext cx="8496150" cy="16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D9F456D-96F7-432C-BDF2-58A8B055AD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25450" y="6335281"/>
            <a:ext cx="5940000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/>
                </a:solidFill>
              </a:defRPr>
            </a:lvl1pPr>
            <a:lvl2pPr marL="249237" indent="0">
              <a:buNone/>
              <a:defRPr sz="600">
                <a:solidFill>
                  <a:schemeClr val="tx1"/>
                </a:solidFill>
              </a:defRPr>
            </a:lvl2pPr>
            <a:lvl3pPr marL="544512" indent="0">
              <a:buNone/>
              <a:defRPr sz="600">
                <a:solidFill>
                  <a:schemeClr val="tx1"/>
                </a:solidFill>
              </a:defRPr>
            </a:lvl3pPr>
            <a:lvl4pPr marL="811213" indent="0">
              <a:buNone/>
              <a:defRPr sz="600">
                <a:solidFill>
                  <a:schemeClr val="tx1"/>
                </a:solidFill>
              </a:defRPr>
            </a:lvl4pPr>
            <a:lvl5pPr marL="1082675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Chart Placeholder 8">
            <a:extLst>
              <a:ext uri="{FF2B5EF4-FFF2-40B4-BE49-F238E27FC236}">
                <a16:creationId xmlns:a16="http://schemas.microsoft.com/office/drawing/2014/main" id="{339FEA5C-F0F7-4DC8-A3CB-4F59CD62336D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323850" y="2988000"/>
            <a:ext cx="4050000" cy="2988000"/>
          </a:xfrm>
        </p:spPr>
        <p:txBody>
          <a:bodyPr/>
          <a:lstStyle>
            <a:lvl1pPr marL="750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chart</a:t>
            </a:r>
            <a:endParaRPr lang="en-GB" dirty="0"/>
          </a:p>
        </p:txBody>
      </p:sp>
      <p:sp>
        <p:nvSpPr>
          <p:cNvPr id="11" name="Chart Placeholder 8">
            <a:extLst>
              <a:ext uri="{FF2B5EF4-FFF2-40B4-BE49-F238E27FC236}">
                <a16:creationId xmlns:a16="http://schemas.microsoft.com/office/drawing/2014/main" id="{B54D2430-5E30-4831-9D2C-A3ABFEB23AE3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4770000" y="2988000"/>
            <a:ext cx="4050000" cy="2988000"/>
          </a:xfrm>
        </p:spPr>
        <p:txBody>
          <a:bodyPr/>
          <a:lstStyle>
            <a:lvl1pPr marL="750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chart</a:t>
            </a:r>
            <a:endParaRPr lang="en-GB" dirty="0"/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81368745-79F1-49A9-8383-C09DB15868F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23850" y="6335281"/>
            <a:ext cx="1008000" cy="900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AE93E821-8905-414F-A271-D7058E3C78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516000"/>
            <a:ext cx="1008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/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/>
              <a:t>Presentation name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715D6A30-9BE8-4306-A5EA-9BB005962A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3850" y="6426000"/>
            <a:ext cx="1008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2062400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99" userDrawn="1">
          <p15:clr>
            <a:srgbClr val="FBAE40"/>
          </p15:clr>
        </p15:guide>
        <p15:guide id="2" orient="horz" pos="3770" userDrawn="1">
          <p15:clr>
            <a:srgbClr val="FBAE40"/>
          </p15:clr>
        </p15:guide>
        <p15:guide id="3" pos="5556" userDrawn="1">
          <p15:clr>
            <a:srgbClr val="FBAE40"/>
          </p15:clr>
        </p15:guide>
        <p15:guide id="4" pos="204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line Title, Text &amp; Two 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60000"/>
            <a:ext cx="8496150" cy="68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260000"/>
            <a:ext cx="8496150" cy="16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D9F456D-96F7-432C-BDF2-58A8B055AD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25450" y="6335281"/>
            <a:ext cx="5940000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/>
                </a:solidFill>
              </a:defRPr>
            </a:lvl1pPr>
            <a:lvl2pPr marL="249237" indent="0">
              <a:buNone/>
              <a:defRPr sz="600">
                <a:solidFill>
                  <a:schemeClr val="tx1"/>
                </a:solidFill>
              </a:defRPr>
            </a:lvl2pPr>
            <a:lvl3pPr marL="544512" indent="0">
              <a:buNone/>
              <a:defRPr sz="600">
                <a:solidFill>
                  <a:schemeClr val="tx1"/>
                </a:solidFill>
              </a:defRPr>
            </a:lvl3pPr>
            <a:lvl4pPr marL="811213" indent="0">
              <a:buNone/>
              <a:defRPr sz="600">
                <a:solidFill>
                  <a:schemeClr val="tx1"/>
                </a:solidFill>
              </a:defRPr>
            </a:lvl4pPr>
            <a:lvl5pPr marL="1082675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able Placeholder 5">
            <a:extLst>
              <a:ext uri="{FF2B5EF4-FFF2-40B4-BE49-F238E27FC236}">
                <a16:creationId xmlns:a16="http://schemas.microsoft.com/office/drawing/2014/main" id="{FBEFD6C2-91B4-4CD4-9A79-D05CB40D8D0D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323850" y="2988000"/>
            <a:ext cx="4050000" cy="2988000"/>
          </a:xfrm>
        </p:spPr>
        <p:txBody>
          <a:bodyPr/>
          <a:lstStyle>
            <a:lvl1pPr marL="750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table</a:t>
            </a:r>
            <a:endParaRPr lang="en-GB" dirty="0"/>
          </a:p>
        </p:txBody>
      </p:sp>
      <p:sp>
        <p:nvSpPr>
          <p:cNvPr id="9" name="Table Placeholder 5">
            <a:extLst>
              <a:ext uri="{FF2B5EF4-FFF2-40B4-BE49-F238E27FC236}">
                <a16:creationId xmlns:a16="http://schemas.microsoft.com/office/drawing/2014/main" id="{FF7CB893-ACDD-4BB0-BC38-42EE020F3CA8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4770000" y="2988000"/>
            <a:ext cx="4050000" cy="2988000"/>
          </a:xfrm>
        </p:spPr>
        <p:txBody>
          <a:bodyPr/>
          <a:lstStyle>
            <a:lvl1pPr marL="750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table</a:t>
            </a:r>
            <a:endParaRPr lang="en-GB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DAE4EC9-2B18-4720-916C-D97BA74C2511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323850" y="1116000"/>
            <a:ext cx="8496150" cy="0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rgbClr val="FF37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AFCD5825-7E1A-47D6-9BDB-5F3F180DCC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3" t="13913" r="7527" b="26520"/>
          <a:stretch/>
        </p:blipFill>
        <p:spPr>
          <a:xfrm>
            <a:off x="7781717" y="6129529"/>
            <a:ext cx="1209712" cy="525600"/>
          </a:xfrm>
          <a:prstGeom prst="rect">
            <a:avLst/>
          </a:prstGeom>
        </p:spPr>
      </p:pic>
      <p:sp>
        <p:nvSpPr>
          <p:cNvPr id="13" name="Rectangle 6">
            <a:extLst>
              <a:ext uri="{FF2B5EF4-FFF2-40B4-BE49-F238E27FC236}">
                <a16:creationId xmlns:a16="http://schemas.microsoft.com/office/drawing/2014/main" id="{CA3A9924-46FF-48D6-BA23-ECB9CBA25F6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23850" y="6335281"/>
            <a:ext cx="1008000" cy="900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7822B626-3E2F-4082-8AE1-3F0B289EC39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516000"/>
            <a:ext cx="1008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/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/>
              <a:t>Presentation name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EEDF6FC9-ED47-4333-BF7B-134CF16CF3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3850" y="6426000"/>
            <a:ext cx="1008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Date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66EB9CD4-7B9E-4D69-9AE6-659C9F6E90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3" t="13913" r="7527" b="26520"/>
          <a:stretch/>
        </p:blipFill>
        <p:spPr>
          <a:xfrm>
            <a:off x="7795059" y="6129529"/>
            <a:ext cx="1209712" cy="5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6033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04" userDrawn="1">
          <p15:clr>
            <a:srgbClr val="FBAE40"/>
          </p15:clr>
        </p15:guide>
        <p15:guide id="2" pos="5556" userDrawn="1">
          <p15:clr>
            <a:srgbClr val="FBAE40"/>
          </p15:clr>
        </p15:guide>
        <p15:guide id="3" orient="horz" pos="799" userDrawn="1">
          <p15:clr>
            <a:srgbClr val="FBAE40"/>
          </p15:clr>
        </p15:guide>
        <p15:guide id="4" orient="horz" pos="377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line Titl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60000"/>
            <a:ext cx="8496150" cy="68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260000"/>
            <a:ext cx="8496150" cy="4104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D9F456D-96F7-432C-BDF2-58A8B055AD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25450" y="6335281"/>
            <a:ext cx="5940000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/>
                </a:solidFill>
              </a:defRPr>
            </a:lvl1pPr>
            <a:lvl2pPr marL="249237" indent="0">
              <a:buNone/>
              <a:defRPr sz="600">
                <a:solidFill>
                  <a:schemeClr val="tx1"/>
                </a:solidFill>
              </a:defRPr>
            </a:lvl2pPr>
            <a:lvl3pPr marL="544512" indent="0">
              <a:buNone/>
              <a:defRPr sz="600">
                <a:solidFill>
                  <a:schemeClr val="tx1"/>
                </a:solidFill>
              </a:defRPr>
            </a:lvl3pPr>
            <a:lvl4pPr marL="811213" indent="0">
              <a:buNone/>
              <a:defRPr sz="600">
                <a:solidFill>
                  <a:schemeClr val="tx1"/>
                </a:solidFill>
              </a:defRPr>
            </a:lvl4pPr>
            <a:lvl5pPr marL="1082675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BBF0CE7-A085-443A-932B-4E9C6B607C3A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323850" y="1116000"/>
            <a:ext cx="8496150" cy="0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rgbClr val="FF37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Rectangle 6">
            <a:extLst>
              <a:ext uri="{FF2B5EF4-FFF2-40B4-BE49-F238E27FC236}">
                <a16:creationId xmlns:a16="http://schemas.microsoft.com/office/drawing/2014/main" id="{BC336CFB-5809-4FED-8064-79A019756D8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23850" y="6335281"/>
            <a:ext cx="1008000" cy="900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BACFFCE4-657C-43F6-ABCC-1BAC3576560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516000"/>
            <a:ext cx="1008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/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/>
              <a:t>Presentation name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14F3D221-2CD0-4CE5-B2EF-93C741FF1B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3850" y="6426000"/>
            <a:ext cx="1008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Date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6BC1BF1-67ED-4027-B80C-2E11BCA2D68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3" t="13913" r="7527" b="26520"/>
          <a:stretch/>
        </p:blipFill>
        <p:spPr>
          <a:xfrm>
            <a:off x="7795059" y="6129529"/>
            <a:ext cx="1209712" cy="5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2918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04" userDrawn="1">
          <p15:clr>
            <a:srgbClr val="FBAE40"/>
          </p15:clr>
        </p15:guide>
        <p15:guide id="2" pos="5556" userDrawn="1">
          <p15:clr>
            <a:srgbClr val="FBAE40"/>
          </p15:clr>
        </p15:guide>
        <p15:guide id="3" orient="horz" pos="799" userDrawn="1">
          <p15:clr>
            <a:srgbClr val="FBAE40"/>
          </p15:clr>
        </p15:guide>
        <p15:guide id="4" orient="horz" pos="3385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line Title, Text &amp; Two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60000"/>
            <a:ext cx="8496150" cy="68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260000"/>
            <a:ext cx="8496150" cy="16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D9F456D-96F7-432C-BDF2-58A8B055AD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25601" y="6335281"/>
            <a:ext cx="5940000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/>
                </a:solidFill>
              </a:defRPr>
            </a:lvl1pPr>
            <a:lvl2pPr marL="249237" indent="0">
              <a:buNone/>
              <a:defRPr sz="600">
                <a:solidFill>
                  <a:schemeClr val="tx1"/>
                </a:solidFill>
              </a:defRPr>
            </a:lvl2pPr>
            <a:lvl3pPr marL="544512" indent="0">
              <a:buNone/>
              <a:defRPr sz="600">
                <a:solidFill>
                  <a:schemeClr val="tx1"/>
                </a:solidFill>
              </a:defRPr>
            </a:lvl3pPr>
            <a:lvl4pPr marL="811213" indent="0">
              <a:buNone/>
              <a:defRPr sz="600">
                <a:solidFill>
                  <a:schemeClr val="tx1"/>
                </a:solidFill>
              </a:defRPr>
            </a:lvl4pPr>
            <a:lvl5pPr marL="1082675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Chart Placeholder 8">
            <a:extLst>
              <a:ext uri="{FF2B5EF4-FFF2-40B4-BE49-F238E27FC236}">
                <a16:creationId xmlns:a16="http://schemas.microsoft.com/office/drawing/2014/main" id="{339FEA5C-F0F7-4DC8-A3CB-4F59CD62336D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324001" y="2988000"/>
            <a:ext cx="4050000" cy="2988000"/>
          </a:xfrm>
        </p:spPr>
        <p:txBody>
          <a:bodyPr/>
          <a:lstStyle>
            <a:lvl1pPr marL="750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chart</a:t>
            </a:r>
            <a:endParaRPr lang="en-GB" dirty="0"/>
          </a:p>
        </p:txBody>
      </p:sp>
      <p:sp>
        <p:nvSpPr>
          <p:cNvPr id="11" name="Chart Placeholder 8">
            <a:extLst>
              <a:ext uri="{FF2B5EF4-FFF2-40B4-BE49-F238E27FC236}">
                <a16:creationId xmlns:a16="http://schemas.microsoft.com/office/drawing/2014/main" id="{B54D2430-5E30-4831-9D2C-A3ABFEB23AE3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4770000" y="2988000"/>
            <a:ext cx="4050000" cy="2988000"/>
          </a:xfrm>
        </p:spPr>
        <p:txBody>
          <a:bodyPr/>
          <a:lstStyle>
            <a:lvl1pPr marL="750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chart</a:t>
            </a:r>
            <a:endParaRPr lang="en-GB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538B40E-0CA9-4641-B535-EAFAA3D5EC08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323850" y="1116000"/>
            <a:ext cx="8496150" cy="0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rgbClr val="FF37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Rectangle 6">
            <a:extLst>
              <a:ext uri="{FF2B5EF4-FFF2-40B4-BE49-F238E27FC236}">
                <a16:creationId xmlns:a16="http://schemas.microsoft.com/office/drawing/2014/main" id="{C5A36291-6F54-467E-BBFB-227FF61D8DE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24001" y="6335281"/>
            <a:ext cx="1008000" cy="900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533F761D-8970-4DEE-9853-D22B95B48A5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4001" y="6516000"/>
            <a:ext cx="1008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/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/>
              <a:t>Presentation name</a:t>
            </a: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31F62F9D-A811-4F10-8437-570827D166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4001" y="6426000"/>
            <a:ext cx="1008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Date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9884729-18A6-4FCC-91AC-456625535A9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3" t="13913" r="7527" b="26520"/>
          <a:stretch/>
        </p:blipFill>
        <p:spPr>
          <a:xfrm>
            <a:off x="7795059" y="6129529"/>
            <a:ext cx="1209712" cy="5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7427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04" userDrawn="1">
          <p15:clr>
            <a:srgbClr val="FBAE40"/>
          </p15:clr>
        </p15:guide>
        <p15:guide id="2" pos="5556" userDrawn="1">
          <p15:clr>
            <a:srgbClr val="FBAE40"/>
          </p15:clr>
        </p15:guide>
        <p15:guide id="3" orient="horz" pos="799" userDrawn="1">
          <p15:clr>
            <a:srgbClr val="FBAE40"/>
          </p15:clr>
        </p15:guide>
        <p15:guide id="4" orient="horz" pos="377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260000"/>
            <a:ext cx="8496150" cy="475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D9F456D-96F7-432C-BDF2-58A8B055AD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25450" y="6335281"/>
            <a:ext cx="5940000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/>
                </a:solidFill>
              </a:defRPr>
            </a:lvl1pPr>
            <a:lvl2pPr marL="249237" indent="0">
              <a:buNone/>
              <a:defRPr sz="600">
                <a:solidFill>
                  <a:schemeClr val="tx1"/>
                </a:solidFill>
              </a:defRPr>
            </a:lvl2pPr>
            <a:lvl3pPr marL="544512" indent="0">
              <a:buNone/>
              <a:defRPr sz="600">
                <a:solidFill>
                  <a:schemeClr val="tx1"/>
                </a:solidFill>
              </a:defRPr>
            </a:lvl3pPr>
            <a:lvl4pPr marL="811213" indent="0">
              <a:buNone/>
              <a:defRPr sz="600">
                <a:solidFill>
                  <a:schemeClr val="tx1"/>
                </a:solidFill>
              </a:defRPr>
            </a:lvl4pPr>
            <a:lvl5pPr marL="1082675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ECF09F7-CA25-4B08-955C-62536221F23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23850" y="6335281"/>
            <a:ext cx="1008000" cy="900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4DFA435D-5864-4742-9912-AF186964BAC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516000"/>
            <a:ext cx="1008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/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/>
              <a:t>Presentation name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8929D4DA-367F-429B-AE9D-CFF455EE4F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3850" y="6426000"/>
            <a:ext cx="1008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3188814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04" userDrawn="1">
          <p15:clr>
            <a:srgbClr val="FBAE40"/>
          </p15:clr>
        </p15:guide>
        <p15:guide id="2" pos="5556" userDrawn="1">
          <p15:clr>
            <a:srgbClr val="FBAE40"/>
          </p15:clr>
        </p15:guide>
        <p15:guide id="3" orient="horz" pos="799" userDrawn="1">
          <p15:clr>
            <a:srgbClr val="FBAE40"/>
          </p15:clr>
        </p15:guide>
        <p15:guide id="4" orient="horz" pos="3793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line Title &amp; Lon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60000"/>
            <a:ext cx="8496150" cy="68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260000"/>
            <a:ext cx="8496150" cy="475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D9F456D-96F7-432C-BDF2-58A8B055AD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25450" y="6335281"/>
            <a:ext cx="5940000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/>
                </a:solidFill>
              </a:defRPr>
            </a:lvl1pPr>
            <a:lvl2pPr marL="249237" indent="0">
              <a:buNone/>
              <a:defRPr sz="600">
                <a:solidFill>
                  <a:schemeClr val="tx1"/>
                </a:solidFill>
              </a:defRPr>
            </a:lvl2pPr>
            <a:lvl3pPr marL="544512" indent="0">
              <a:buNone/>
              <a:defRPr sz="600">
                <a:solidFill>
                  <a:schemeClr val="tx1"/>
                </a:solidFill>
              </a:defRPr>
            </a:lvl3pPr>
            <a:lvl4pPr marL="811213" indent="0">
              <a:buNone/>
              <a:defRPr sz="600">
                <a:solidFill>
                  <a:schemeClr val="tx1"/>
                </a:solidFill>
              </a:defRPr>
            </a:lvl4pPr>
            <a:lvl5pPr marL="1082675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BBF0CE7-A085-443A-932B-4E9C6B607C3A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323850" y="1116000"/>
            <a:ext cx="8496150" cy="0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rgbClr val="FF37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Rectangle 6">
            <a:extLst>
              <a:ext uri="{FF2B5EF4-FFF2-40B4-BE49-F238E27FC236}">
                <a16:creationId xmlns:a16="http://schemas.microsoft.com/office/drawing/2014/main" id="{C5F620A0-67A6-49E7-8D23-CBB63980352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23850" y="6335281"/>
            <a:ext cx="1008000" cy="900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3F2A99E8-B44E-43DA-B4A9-0945996BCF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516000"/>
            <a:ext cx="1008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/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/>
              <a:t>Presentation name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07F2E86E-AA84-466D-83D3-A8BC3AD25E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3850" y="6426000"/>
            <a:ext cx="1008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Date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4D58645-4B3B-4408-9F7D-2F5343BA2C1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3" t="13913" r="7527" b="26520"/>
          <a:stretch/>
        </p:blipFill>
        <p:spPr>
          <a:xfrm>
            <a:off x="7795059" y="6129529"/>
            <a:ext cx="1209712" cy="5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2914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99" userDrawn="1">
          <p15:clr>
            <a:srgbClr val="FBAE40"/>
          </p15:clr>
        </p15:guide>
        <p15:guide id="2" orient="horz" pos="3793" userDrawn="1">
          <p15:clr>
            <a:srgbClr val="FBAE40"/>
          </p15:clr>
        </p15:guide>
        <p15:guide id="3" pos="204" userDrawn="1">
          <p15:clr>
            <a:srgbClr val="FBAE40"/>
          </p15:clr>
        </p15:guide>
        <p15:guide id="4" pos="5556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line Title Two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60000"/>
            <a:ext cx="8496150" cy="68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260000"/>
            <a:ext cx="4050000" cy="4104000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0000" y="1260000"/>
            <a:ext cx="4050000" cy="4104000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E37DA577-CA8C-433D-B5F6-CF7A345253F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25450" y="6335281"/>
            <a:ext cx="5940000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/>
                </a:solidFill>
              </a:defRPr>
            </a:lvl1pPr>
            <a:lvl2pPr marL="249237" indent="0">
              <a:buNone/>
              <a:defRPr sz="600">
                <a:solidFill>
                  <a:schemeClr val="tx1"/>
                </a:solidFill>
              </a:defRPr>
            </a:lvl2pPr>
            <a:lvl3pPr marL="544512" indent="0">
              <a:buNone/>
              <a:defRPr sz="600">
                <a:solidFill>
                  <a:schemeClr val="tx1"/>
                </a:solidFill>
              </a:defRPr>
            </a:lvl3pPr>
            <a:lvl4pPr marL="811213" indent="0">
              <a:buNone/>
              <a:defRPr sz="600">
                <a:solidFill>
                  <a:schemeClr val="tx1"/>
                </a:solidFill>
              </a:defRPr>
            </a:lvl4pPr>
            <a:lvl5pPr marL="1082675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19C55FC-617D-4D5B-9758-F76A146B3B61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323850" y="1116000"/>
            <a:ext cx="8496150" cy="0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rgbClr val="FF37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Rectangle 6">
            <a:extLst>
              <a:ext uri="{FF2B5EF4-FFF2-40B4-BE49-F238E27FC236}">
                <a16:creationId xmlns:a16="http://schemas.microsoft.com/office/drawing/2014/main" id="{1F1E66D0-5164-4B72-90E1-7C2C15D2F9F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23850" y="6335281"/>
            <a:ext cx="1008000" cy="900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D7C5842D-06B7-4538-A723-DFBC3CFED73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516000"/>
            <a:ext cx="1008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/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/>
              <a:t>Presentation name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9358F990-79E2-4FAD-8165-46FFDD2BEB9D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323850" y="6426000"/>
            <a:ext cx="1008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Date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612FE79-1588-4534-9307-1F6A95FA44C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3" t="13913" r="7527" b="26520"/>
          <a:stretch/>
        </p:blipFill>
        <p:spPr>
          <a:xfrm>
            <a:off x="7795059" y="6129529"/>
            <a:ext cx="1209712" cy="5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8007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99" userDrawn="1">
          <p15:clr>
            <a:srgbClr val="FBAE40"/>
          </p15:clr>
        </p15:guide>
        <p15:guide id="2" orient="horz" pos="3385" userDrawn="1">
          <p15:clr>
            <a:srgbClr val="FBAE40"/>
          </p15:clr>
        </p15:guide>
        <p15:guide id="3" pos="5556" userDrawn="1">
          <p15:clr>
            <a:srgbClr val="FBAE40"/>
          </p15:clr>
        </p15:guide>
        <p15:guide id="4" pos="204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60000"/>
            <a:ext cx="8496150" cy="43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260000"/>
            <a:ext cx="4050000" cy="648000"/>
          </a:xfrm>
        </p:spPr>
        <p:txBody>
          <a:bodyPr/>
          <a:lstStyle>
            <a:lvl1pPr marL="750" indent="0">
              <a:buNone/>
              <a:defRPr sz="2000" b="1">
                <a:solidFill>
                  <a:schemeClr val="accent1"/>
                </a:solidFill>
              </a:defRPr>
            </a:lvl1pPr>
            <a:lvl2pPr marL="268537" indent="0">
              <a:buNone/>
              <a:defRPr sz="14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E37DA577-CA8C-433D-B5F6-CF7A345253F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25450" y="6335281"/>
            <a:ext cx="5940000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/>
                </a:solidFill>
              </a:defRPr>
            </a:lvl1pPr>
            <a:lvl2pPr marL="249237" indent="0">
              <a:buNone/>
              <a:defRPr sz="600">
                <a:solidFill>
                  <a:schemeClr val="tx1"/>
                </a:solidFill>
              </a:defRPr>
            </a:lvl2pPr>
            <a:lvl3pPr marL="544512" indent="0">
              <a:buNone/>
              <a:defRPr sz="600">
                <a:solidFill>
                  <a:schemeClr val="tx1"/>
                </a:solidFill>
              </a:defRPr>
            </a:lvl3pPr>
            <a:lvl4pPr marL="811213" indent="0">
              <a:buNone/>
              <a:defRPr sz="600">
                <a:solidFill>
                  <a:schemeClr val="tx1"/>
                </a:solidFill>
              </a:defRPr>
            </a:lvl4pPr>
            <a:lvl5pPr marL="1082675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A6E24D0-F3C2-452A-832E-2C6DED5EB0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4163" y="2052000"/>
            <a:ext cx="4049687" cy="3888000"/>
          </a:xfrm>
        </p:spPr>
        <p:txBody>
          <a:bodyPr/>
          <a:lstStyle>
            <a:lvl1pPr marL="750" indent="0">
              <a:buNone/>
              <a:defRPr/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63C149B-0AE5-4517-8928-C3556769A76D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770000" y="1260000"/>
            <a:ext cx="4050000" cy="648000"/>
          </a:xfrm>
        </p:spPr>
        <p:txBody>
          <a:bodyPr/>
          <a:lstStyle>
            <a:lvl1pPr marL="750" indent="0">
              <a:buNone/>
              <a:defRPr sz="2000" b="1">
                <a:solidFill>
                  <a:schemeClr val="accent1"/>
                </a:solidFill>
              </a:defRPr>
            </a:lvl1pPr>
            <a:lvl2pPr marL="268537" indent="0">
              <a:buNone/>
              <a:defRPr sz="14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686F52B1-FDE3-4E14-9986-D219BFDBF5F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770313" y="2052000"/>
            <a:ext cx="4049687" cy="3888000"/>
          </a:xfrm>
        </p:spPr>
        <p:txBody>
          <a:bodyPr/>
          <a:lstStyle>
            <a:lvl1pPr marL="750" indent="0">
              <a:buNone/>
              <a:defRPr/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90F8A923-B511-4150-9CA7-8125BD3266D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23850" y="6335281"/>
            <a:ext cx="1008000" cy="900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EB3FA5B9-4840-401B-9131-810A350A135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516000"/>
            <a:ext cx="1008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/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/>
              <a:t>Presentation name</a:t>
            </a: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87F65EDB-1759-4796-AD54-98D54F5890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3850" y="6426000"/>
            <a:ext cx="1008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0673814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99" userDrawn="1">
          <p15:clr>
            <a:srgbClr val="FBAE40"/>
          </p15:clr>
        </p15:guide>
        <p15:guide id="2" orient="horz" pos="3748" userDrawn="1">
          <p15:clr>
            <a:srgbClr val="FBAE40"/>
          </p15:clr>
        </p15:guide>
        <p15:guide id="3" pos="204" userDrawn="1">
          <p15:clr>
            <a:srgbClr val="FBAE40"/>
          </p15:clr>
        </p15:guide>
        <p15:guide id="4" pos="5556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line Title &amp; 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60000"/>
            <a:ext cx="8496150" cy="68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260000"/>
            <a:ext cx="4050000" cy="648000"/>
          </a:xfrm>
        </p:spPr>
        <p:txBody>
          <a:bodyPr/>
          <a:lstStyle>
            <a:lvl1pPr marL="750" indent="0">
              <a:buNone/>
              <a:defRPr sz="2000" b="1">
                <a:solidFill>
                  <a:schemeClr val="accent1"/>
                </a:solidFill>
              </a:defRPr>
            </a:lvl1pPr>
            <a:lvl2pPr marL="268537" indent="0">
              <a:buNone/>
              <a:defRPr sz="14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E37DA577-CA8C-433D-B5F6-CF7A345253F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25450" y="6335281"/>
            <a:ext cx="5940000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/>
                </a:solidFill>
              </a:defRPr>
            </a:lvl1pPr>
            <a:lvl2pPr marL="249237" indent="0">
              <a:buNone/>
              <a:defRPr sz="600">
                <a:solidFill>
                  <a:schemeClr val="tx1"/>
                </a:solidFill>
              </a:defRPr>
            </a:lvl2pPr>
            <a:lvl3pPr marL="544512" indent="0">
              <a:buNone/>
              <a:defRPr sz="600">
                <a:solidFill>
                  <a:schemeClr val="tx1"/>
                </a:solidFill>
              </a:defRPr>
            </a:lvl3pPr>
            <a:lvl4pPr marL="811213" indent="0">
              <a:buNone/>
              <a:defRPr sz="600">
                <a:solidFill>
                  <a:schemeClr val="tx1"/>
                </a:solidFill>
              </a:defRPr>
            </a:lvl4pPr>
            <a:lvl5pPr marL="1082675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A6E24D0-F3C2-452A-832E-2C6DED5EB0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4163" y="2052000"/>
            <a:ext cx="4049687" cy="3888000"/>
          </a:xfrm>
        </p:spPr>
        <p:txBody>
          <a:bodyPr/>
          <a:lstStyle>
            <a:lvl1pPr marL="750" indent="0">
              <a:buNone/>
              <a:defRPr/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63C149B-0AE5-4517-8928-C3556769A76D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770000" y="1260000"/>
            <a:ext cx="4050000" cy="648000"/>
          </a:xfrm>
        </p:spPr>
        <p:txBody>
          <a:bodyPr/>
          <a:lstStyle>
            <a:lvl1pPr marL="750" indent="0">
              <a:buNone/>
              <a:defRPr sz="2000" b="1">
                <a:solidFill>
                  <a:schemeClr val="accent1"/>
                </a:solidFill>
              </a:defRPr>
            </a:lvl1pPr>
            <a:lvl2pPr marL="268537" indent="0">
              <a:buNone/>
              <a:defRPr sz="14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686F52B1-FDE3-4E14-9986-D219BFDBF5F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770313" y="2052000"/>
            <a:ext cx="4049687" cy="3888000"/>
          </a:xfrm>
        </p:spPr>
        <p:txBody>
          <a:bodyPr/>
          <a:lstStyle>
            <a:lvl1pPr marL="750" indent="0">
              <a:buNone/>
              <a:defRPr/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C7D2E39-0A84-443B-91AB-81D7D45B930D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323850" y="1116000"/>
            <a:ext cx="8496150" cy="0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rgbClr val="FF37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Rectangle 6">
            <a:extLst>
              <a:ext uri="{FF2B5EF4-FFF2-40B4-BE49-F238E27FC236}">
                <a16:creationId xmlns:a16="http://schemas.microsoft.com/office/drawing/2014/main" id="{156A15A3-E29A-4EE8-B20D-9CAA8EF74FC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23850" y="6335281"/>
            <a:ext cx="1008000" cy="900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D8ECA4A5-C6F4-4692-AF98-1D9125667CA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516000"/>
            <a:ext cx="1008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/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/>
              <a:t>Presentation name</a:t>
            </a:r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FAD69E6E-CAAC-4C85-A369-43DE920739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3850" y="6426000"/>
            <a:ext cx="1008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Date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A3E52CA-6816-4C7E-92CB-55804B5FBE2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3" t="13913" r="7527" b="26520"/>
          <a:stretch/>
        </p:blipFill>
        <p:spPr>
          <a:xfrm>
            <a:off x="7795059" y="6129529"/>
            <a:ext cx="1209712" cy="5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942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04" userDrawn="1">
          <p15:clr>
            <a:srgbClr val="FBAE40"/>
          </p15:clr>
        </p15:guide>
        <p15:guide id="2" pos="5556" userDrawn="1">
          <p15:clr>
            <a:srgbClr val="FBAE40"/>
          </p15:clr>
        </p15:guide>
        <p15:guide id="3" orient="horz" pos="799" userDrawn="1">
          <p15:clr>
            <a:srgbClr val="FBAE40"/>
          </p15:clr>
        </p15:guide>
        <p15:guide id="4" orient="horz" pos="374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60000"/>
            <a:ext cx="8496150" cy="43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E37DA577-CA8C-433D-B5F6-CF7A345253F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25450" y="6335281"/>
            <a:ext cx="5940000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/>
                </a:solidFill>
              </a:defRPr>
            </a:lvl1pPr>
            <a:lvl2pPr marL="249237" indent="0">
              <a:buNone/>
              <a:defRPr sz="600">
                <a:solidFill>
                  <a:schemeClr val="tx1"/>
                </a:solidFill>
              </a:defRPr>
            </a:lvl2pPr>
            <a:lvl3pPr marL="544512" indent="0">
              <a:buNone/>
              <a:defRPr sz="600">
                <a:solidFill>
                  <a:schemeClr val="tx1"/>
                </a:solidFill>
              </a:defRPr>
            </a:lvl3pPr>
            <a:lvl4pPr marL="811213" indent="0">
              <a:buNone/>
              <a:defRPr sz="600">
                <a:solidFill>
                  <a:schemeClr val="tx1"/>
                </a:solidFill>
              </a:defRPr>
            </a:lvl4pPr>
            <a:lvl5pPr marL="1082675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63C149B-0AE5-4517-8928-C3556769A76D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770000" y="1260000"/>
            <a:ext cx="4050000" cy="648000"/>
          </a:xfrm>
        </p:spPr>
        <p:txBody>
          <a:bodyPr/>
          <a:lstStyle>
            <a:lvl1pPr marL="750" indent="0">
              <a:buNone/>
              <a:defRPr sz="2000" b="1">
                <a:solidFill>
                  <a:schemeClr val="accent1"/>
                </a:solidFill>
              </a:defRPr>
            </a:lvl1pPr>
            <a:lvl2pPr marL="268537" indent="0">
              <a:buNone/>
              <a:defRPr sz="14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686F52B1-FDE3-4E14-9986-D219BFDBF5F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770313" y="2052000"/>
            <a:ext cx="4049687" cy="3888000"/>
          </a:xfrm>
        </p:spPr>
        <p:txBody>
          <a:bodyPr/>
          <a:lstStyle>
            <a:lvl1pPr marL="750" indent="0">
              <a:buNone/>
              <a:defRPr/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90F8A923-B511-4150-9CA7-8125BD3266D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23850" y="6335281"/>
            <a:ext cx="1008000" cy="900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EB3FA5B9-4840-401B-9131-810A350A135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516000"/>
            <a:ext cx="1008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/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/>
              <a:t>Presentation name</a:t>
            </a: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87F65EDB-1759-4796-AD54-98D54F5890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3850" y="6426000"/>
            <a:ext cx="1008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Date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E0C06F53-3CC1-4031-A3A6-25EFE8BFF454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323850" y="1260000"/>
            <a:ext cx="4050000" cy="4680000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5670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04" userDrawn="1">
          <p15:clr>
            <a:srgbClr val="FBAE40"/>
          </p15:clr>
        </p15:guide>
        <p15:guide id="2" pos="5556" userDrawn="1">
          <p15:clr>
            <a:srgbClr val="FBAE40"/>
          </p15:clr>
        </p15:guide>
        <p15:guide id="3" orient="horz" pos="799" userDrawn="1">
          <p15:clr>
            <a:srgbClr val="FBAE40"/>
          </p15:clr>
        </p15:guide>
        <p15:guide id="4" orient="horz" pos="374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-line Title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360000"/>
            <a:ext cx="8496150" cy="68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E37DA577-CA8C-433D-B5F6-CF7A345253F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25450" y="6335281"/>
            <a:ext cx="5940000" cy="324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600">
                <a:solidFill>
                  <a:schemeClr val="tx1"/>
                </a:solidFill>
              </a:defRPr>
            </a:lvl1pPr>
            <a:lvl2pPr marL="249237" indent="0">
              <a:buNone/>
              <a:defRPr sz="600">
                <a:solidFill>
                  <a:schemeClr val="tx1"/>
                </a:solidFill>
              </a:defRPr>
            </a:lvl2pPr>
            <a:lvl3pPr marL="544512" indent="0">
              <a:buNone/>
              <a:defRPr sz="600">
                <a:solidFill>
                  <a:schemeClr val="tx1"/>
                </a:solidFill>
              </a:defRPr>
            </a:lvl3pPr>
            <a:lvl4pPr marL="811213" indent="0">
              <a:buNone/>
              <a:defRPr sz="600">
                <a:solidFill>
                  <a:schemeClr val="tx1"/>
                </a:solidFill>
              </a:defRPr>
            </a:lvl4pPr>
            <a:lvl5pPr marL="1082675" indent="0">
              <a:buNone/>
              <a:defRPr sz="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63C149B-0AE5-4517-8928-C3556769A76D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770000" y="1260000"/>
            <a:ext cx="4050000" cy="648000"/>
          </a:xfrm>
        </p:spPr>
        <p:txBody>
          <a:bodyPr/>
          <a:lstStyle>
            <a:lvl1pPr marL="750" indent="0">
              <a:buNone/>
              <a:defRPr sz="2000" b="1">
                <a:solidFill>
                  <a:schemeClr val="accent1"/>
                </a:solidFill>
              </a:defRPr>
            </a:lvl1pPr>
            <a:lvl2pPr marL="268537" indent="0">
              <a:buNone/>
              <a:defRPr sz="14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686F52B1-FDE3-4E14-9986-D219BFDBF5F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770313" y="2052000"/>
            <a:ext cx="4049687" cy="3888000"/>
          </a:xfrm>
        </p:spPr>
        <p:txBody>
          <a:bodyPr/>
          <a:lstStyle>
            <a:lvl1pPr marL="750" indent="0">
              <a:buNone/>
              <a:defRPr/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C7D2E39-0A84-443B-91AB-81D7D45B930D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323850" y="1116000"/>
            <a:ext cx="8496150" cy="0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rgbClr val="FF37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Rectangle 6">
            <a:extLst>
              <a:ext uri="{FF2B5EF4-FFF2-40B4-BE49-F238E27FC236}">
                <a16:creationId xmlns:a16="http://schemas.microsoft.com/office/drawing/2014/main" id="{156A15A3-E29A-4EE8-B20D-9CAA8EF74FC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23850" y="6335281"/>
            <a:ext cx="1008000" cy="900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43667527-7C42-4D8C-9BD4-204D132C7D2E}" type="slidenum">
              <a:rPr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D8ECA4A5-C6F4-4692-AF98-1D9125667CA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516000"/>
            <a:ext cx="1008000" cy="9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600">
                <a:solidFill>
                  <a:schemeClr val="tx1"/>
                </a:solidFill>
                <a:latin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/>
              <a:t>Presentation name</a:t>
            </a:r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FAD69E6E-CAAC-4C85-A369-43DE920739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3850" y="6426000"/>
            <a:ext cx="1008000" cy="9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Date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3A74FCFC-2993-446E-872F-EA2F826DF9AA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323850" y="1260000"/>
            <a:ext cx="4050000" cy="4680000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29641CD1-4DA6-4F7F-9CF3-3687A0F7637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3" t="13913" r="7527" b="26520"/>
          <a:stretch/>
        </p:blipFill>
        <p:spPr>
          <a:xfrm>
            <a:off x="7795059" y="6129529"/>
            <a:ext cx="1209712" cy="5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0197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99" userDrawn="1">
          <p15:clr>
            <a:srgbClr val="FBAE40"/>
          </p15:clr>
        </p15:guide>
        <p15:guide id="2" orient="horz" pos="3748" userDrawn="1">
          <p15:clr>
            <a:srgbClr val="FBAE40"/>
          </p15:clr>
        </p15:guide>
        <p15:guide id="3" pos="204" userDrawn="1">
          <p15:clr>
            <a:srgbClr val="FBAE40"/>
          </p15:clr>
        </p15:guide>
        <p15:guide id="4" pos="555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23"/>
            </p:custDataLst>
          </p:nvPr>
        </p:nvGraphicFramePr>
        <p:xfrm>
          <a:off x="1618" y="1592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24" imgW="360" imgH="360" progId="">
                  <p:embed/>
                </p:oleObj>
              </mc:Choice>
              <mc:Fallback>
                <p:oleObj name="think-cell Slide" r:id="rId24" imgW="360" imgH="360" progId="">
                  <p:embed/>
                  <p:pic>
                    <p:nvPicPr>
                      <p:cNvPr id="2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8" y="1592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360000"/>
            <a:ext cx="8496150" cy="4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260000"/>
            <a:ext cx="8496150" cy="46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23850" y="6335281"/>
            <a:ext cx="1296000" cy="1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lang="en-GB" sz="600" smtClean="0"/>
            </a:lvl1pPr>
          </a:lstStyle>
          <a:p>
            <a:pPr>
              <a:defRPr/>
            </a:pPr>
            <a:r>
              <a:rPr lang="en-GB" dirty="0"/>
              <a:t>Page </a:t>
            </a:r>
            <a:fld id="{72A704F9-61CA-4770-B270-3EB3A3A14010}" type="slidenum">
              <a:rPr smtClean="0"/>
              <a:pPr>
                <a:defRPr/>
              </a:pPr>
              <a:t>‹#›</a:t>
            </a:fld>
            <a:endParaRPr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35F2D72-DD17-4B04-A90D-B62B7886452D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323850" y="864000"/>
            <a:ext cx="8496150" cy="0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rgbClr val="FF37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5F5EB60B-1BFF-4B75-96B6-3049A6DC97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3" t="13913" r="7527" b="26520"/>
          <a:stretch/>
        </p:blipFill>
        <p:spPr>
          <a:xfrm>
            <a:off x="7795059" y="6129529"/>
            <a:ext cx="1209712" cy="52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201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741" r:id="rId2"/>
    <p:sldLayoutId id="2147483742" r:id="rId3"/>
    <p:sldLayoutId id="2147483743" r:id="rId4"/>
    <p:sldLayoutId id="2147483744" r:id="rId5"/>
    <p:sldLayoutId id="2147483738" r:id="rId6"/>
    <p:sldLayoutId id="2147483750" r:id="rId7"/>
    <p:sldLayoutId id="2147483756" r:id="rId8"/>
    <p:sldLayoutId id="2147483757" r:id="rId9"/>
    <p:sldLayoutId id="2147483740" r:id="rId10"/>
    <p:sldLayoutId id="2147483751" r:id="rId11"/>
    <p:sldLayoutId id="2147483734" r:id="rId12"/>
    <p:sldLayoutId id="2147483752" r:id="rId13"/>
    <p:sldLayoutId id="2147483753" r:id="rId14"/>
    <p:sldLayoutId id="2147483739" r:id="rId15"/>
    <p:sldLayoutId id="2147483747" r:id="rId16"/>
    <p:sldLayoutId id="2147483748" r:id="rId17"/>
    <p:sldLayoutId id="2147483737" r:id="rId18"/>
    <p:sldLayoutId id="2147483754" r:id="rId19"/>
    <p:sldLayoutId id="2147483755" r:id="rId20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+mj-lt"/>
          <a:ea typeface="MS PGothic" pitchFamily="34" charset="-128"/>
          <a:cs typeface="MS PGothic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  <a:ea typeface="MS PGothic" pitchFamily="34" charset="-128"/>
          <a:cs typeface="MS PGothic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  <a:ea typeface="MS PGothic" pitchFamily="34" charset="-128"/>
          <a:cs typeface="MS PGothic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  <a:ea typeface="MS PGothic" pitchFamily="34" charset="-128"/>
          <a:cs typeface="MS PGothic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  <a:ea typeface="MS PGothic" pitchFamily="34" charset="-128"/>
          <a:cs typeface="MS PGothic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  <a:ea typeface="MS PGothic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  <a:ea typeface="MS PGothic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  <a:ea typeface="MS PGothic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pitchFamily="34" charset="0"/>
          <a:ea typeface="MS PGothic" pitchFamily="34" charset="-128"/>
        </a:defRPr>
      </a:lvl9pPr>
    </p:titleStyle>
    <p:bodyStyle>
      <a:lvl1pPr marL="248400" indent="-2476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1800">
          <a:solidFill>
            <a:schemeClr val="tx1"/>
          </a:solidFill>
          <a:latin typeface="+mn-lt"/>
          <a:ea typeface="MS PGothic" pitchFamily="34" charset="-128"/>
          <a:cs typeface="MS PGothic"/>
        </a:defRPr>
      </a:lvl1pPr>
      <a:lvl2pPr marL="540000" indent="-27146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1400">
          <a:solidFill>
            <a:schemeClr val="tx1"/>
          </a:solidFill>
          <a:latin typeface="+mn-lt"/>
          <a:ea typeface="MS PGothic" pitchFamily="34" charset="-128"/>
          <a:cs typeface="MS PGothic"/>
        </a:defRPr>
      </a:lvl2pPr>
      <a:lvl3pPr marL="809625" indent="-26511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1100">
          <a:solidFill>
            <a:schemeClr val="tx1"/>
          </a:solidFill>
          <a:latin typeface="+mn-lt"/>
          <a:ea typeface="MS PGothic" pitchFamily="34" charset="-128"/>
          <a:cs typeface="MS PGothic"/>
        </a:defRPr>
      </a:lvl3pPr>
      <a:lvl4pPr marL="1081088" indent="-269875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sz="1100">
          <a:solidFill>
            <a:schemeClr val="tx1"/>
          </a:solidFill>
          <a:latin typeface="+mn-lt"/>
          <a:ea typeface="MS PGothic" pitchFamily="34" charset="-128"/>
          <a:cs typeface="MS PGothic"/>
        </a:defRPr>
      </a:lvl4pPr>
      <a:lvl5pPr marL="1352550" indent="-269875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1100">
          <a:solidFill>
            <a:schemeClr val="tx1"/>
          </a:solidFill>
          <a:latin typeface="+mn-lt"/>
          <a:ea typeface="MS PGothic" pitchFamily="34" charset="-128"/>
          <a:cs typeface="MS PGothic"/>
        </a:defRPr>
      </a:lvl5pPr>
      <a:lvl6pPr marL="1809750" indent="-269875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1400">
          <a:solidFill>
            <a:srgbClr val="333333"/>
          </a:solidFill>
          <a:latin typeface="+mn-lt"/>
          <a:ea typeface="+mn-ea"/>
        </a:defRPr>
      </a:lvl6pPr>
      <a:lvl7pPr marL="2266950" indent="-269875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1400">
          <a:solidFill>
            <a:srgbClr val="333333"/>
          </a:solidFill>
          <a:latin typeface="+mn-lt"/>
          <a:ea typeface="+mn-ea"/>
        </a:defRPr>
      </a:lvl7pPr>
      <a:lvl8pPr marL="2724150" indent="-269875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1400">
          <a:solidFill>
            <a:srgbClr val="333333"/>
          </a:solidFill>
          <a:latin typeface="+mn-lt"/>
          <a:ea typeface="+mn-ea"/>
        </a:defRPr>
      </a:lvl8pPr>
      <a:lvl9pPr marL="3181350" indent="-269875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1400">
          <a:solidFill>
            <a:srgbClr val="333333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D9667291-3EB4-4AAA-A932-66793D2058E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832" y="1719696"/>
            <a:ext cx="8784336" cy="4949952"/>
          </a:xfrm>
          <a:prstGeom prst="rect">
            <a:avLst/>
          </a:prstGeom>
        </p:spPr>
      </p:pic>
      <p:sp>
        <p:nvSpPr>
          <p:cNvPr id="4" name="Subtitle 3">
            <a:extLst>
              <a:ext uri="{FF2B5EF4-FFF2-40B4-BE49-F238E27FC236}">
                <a16:creationId xmlns:a16="http://schemas.microsoft.com/office/drawing/2014/main" id="{4B49CAD9-2374-435F-A3E6-23B953083D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AIST-OSTC Study Tour 2019</a:t>
            </a:r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665AC25-24E1-41B5-A092-79AE1C0D25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FF3700"/>
                </a:solidFill>
              </a:rPr>
              <a:t>BOF End Point Carbon Control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4348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866206-5B20-4AF8-89BB-02F4F572D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BOF Carbon End Point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A8FE1328-AFED-47D9-866B-AE24507BD7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23850" y="3824145"/>
                <a:ext cx="8496150" cy="2248949"/>
              </a:xfrm>
            </p:spPr>
            <p:txBody>
              <a:bodyPr/>
              <a:lstStyle/>
              <a:p>
                <a:r>
                  <a:rPr lang="en-US" altLang="en-US" dirty="0"/>
                  <a:t>Gradual Increase of decarburization rate</a:t>
                </a:r>
              </a:p>
              <a:p>
                <a:r>
                  <a:rPr lang="en-US" altLang="en-US" dirty="0"/>
                  <a:t>Constant reaction rate in main blow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𝒅𝑪</m:t>
                          </m:r>
                        </m:num>
                        <m:den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𝒅𝑶</m:t>
                          </m:r>
                        </m:den>
                      </m:f>
                      <m:r>
                        <a:rPr lang="en-US" b="1" i="1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altLang="en-US" dirty="0"/>
              </a:p>
              <a:p>
                <a:r>
                  <a:rPr lang="en-US" altLang="en-US" dirty="0"/>
                  <a:t>Exponential decay at end point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𝒅𝑪</m:t>
                          </m:r>
                        </m:num>
                        <m:den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𝒅𝑶</m:t>
                          </m:r>
                        </m:den>
                      </m:f>
                      <m:r>
                        <a:rPr lang="en-US" b="1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en-US" b="1" i="1">
                          <a:latin typeface="Cambria Math" panose="02040503050406030204" pitchFamily="18" charset="0"/>
                        </a:rPr>
                        <m:t> ( 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𝑪</m:t>
                          </m:r>
                        </m:e>
                        <m:sub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𝒆</m:t>
                          </m:r>
                        </m:sub>
                      </m:sSub>
                      <m:r>
                        <a:rPr lang="en-US" b="1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en-US" dirty="0"/>
              </a:p>
              <a:p>
                <a:r>
                  <a:rPr lang="en-US" altLang="en-US" dirty="0"/>
                  <a:t>Flame light intensity </a:t>
                </a:r>
                <a:r>
                  <a:rPr lang="en-US" altLang="en-US" dirty="0">
                    <a:sym typeface="Wingdings" panose="05000000000000000000" pitchFamily="2" charset="2"/>
                  </a:rPr>
                  <a:t> Light meter or Hood temperature</a:t>
                </a:r>
              </a:p>
              <a:p>
                <a:pPr marL="750" indent="0">
                  <a:buNone/>
                </a:pPr>
                <a:endParaRPr lang="en-US" sz="2000" dirty="0"/>
              </a:p>
              <a:p>
                <a:endParaRPr lang="en-US" sz="20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A8FE1328-AFED-47D9-866B-AE24507BD7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850" y="3824145"/>
                <a:ext cx="8496150" cy="2248949"/>
              </a:xfrm>
              <a:blipFill>
                <a:blip r:embed="rId2"/>
                <a:stretch>
                  <a:fillRect l="-1506" t="-3523" b="-89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75E1D53-7B74-4285-A9B8-8D349A5469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© ArcelorMittal 2019 - All rights reserved for all countries</a:t>
            </a:r>
          </a:p>
          <a:p>
            <a:r>
              <a:rPr lang="en-US" dirty="0"/>
              <a:t>Cannot be disclosed, used, or reproduced without prior written specific authorization by ArcelorMittal</a:t>
            </a:r>
          </a:p>
          <a:p>
            <a:r>
              <a:rPr lang="en-US" dirty="0"/>
              <a:t>CONFIDENTIAL - Privileged Information - ArcelorMittal proprietary information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9C93289-E46E-4694-94B6-FED0AD4008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43667527-7C42-4D8C-9BD4-204D132C7D2E}" type="slidenum">
              <a:rPr smtClean="0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5B62884-1760-4219-A16E-8174E8419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/>
              <a:t>Presentation name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0997151-5183-469D-A6B2-5ED51E4B9F3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GB" dirty="0"/>
              <a:t>Date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F28CC79-568F-48CF-8241-EA98F83504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7949" y="1395778"/>
            <a:ext cx="4014564" cy="230906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BC4F4EB-31D4-46DD-8C62-1D208D7B57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1425086"/>
            <a:ext cx="4014564" cy="2309060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9860596E-4A4D-473D-ADB1-7AC3CF65D83E}"/>
              </a:ext>
            </a:extLst>
          </p:cNvPr>
          <p:cNvSpPr/>
          <p:nvPr/>
        </p:nvSpPr>
        <p:spPr bwMode="auto">
          <a:xfrm>
            <a:off x="3328764" y="2517068"/>
            <a:ext cx="1066800" cy="925584"/>
          </a:xfrm>
          <a:prstGeom prst="ellipse">
            <a:avLst/>
          </a:prstGeom>
          <a:solidFill>
            <a:srgbClr val="FF0000">
              <a:alpha val="2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1" name="Freeform 17">
            <a:extLst>
              <a:ext uri="{FF2B5EF4-FFF2-40B4-BE49-F238E27FC236}">
                <a16:creationId xmlns:a16="http://schemas.microsoft.com/office/drawing/2014/main" id="{047367E3-9255-48DF-BADB-C4CC0C45AB43}"/>
              </a:ext>
            </a:extLst>
          </p:cNvPr>
          <p:cNvSpPr/>
          <p:nvPr/>
        </p:nvSpPr>
        <p:spPr bwMode="auto">
          <a:xfrm>
            <a:off x="4114800" y="1828800"/>
            <a:ext cx="1099038" cy="762000"/>
          </a:xfrm>
          <a:custGeom>
            <a:avLst/>
            <a:gdLst>
              <a:gd name="connsiteX0" fmla="*/ 0 w 1143000"/>
              <a:gd name="connsiteY0" fmla="*/ 747346 h 747346"/>
              <a:gd name="connsiteX1" fmla="*/ 351693 w 1143000"/>
              <a:gd name="connsiteY1" fmla="*/ 404446 h 747346"/>
              <a:gd name="connsiteX2" fmla="*/ 1143000 w 1143000"/>
              <a:gd name="connsiteY2" fmla="*/ 0 h 747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3000" h="747346">
                <a:moveTo>
                  <a:pt x="0" y="747346"/>
                </a:moveTo>
                <a:cubicBezTo>
                  <a:pt x="80596" y="638175"/>
                  <a:pt x="161193" y="529004"/>
                  <a:pt x="351693" y="404446"/>
                </a:cubicBezTo>
                <a:cubicBezTo>
                  <a:pt x="542193" y="279888"/>
                  <a:pt x="842596" y="139944"/>
                  <a:pt x="1143000" y="0"/>
                </a:cubicBezTo>
              </a:path>
            </a:pathLst>
          </a:cu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6AB7F17B-6E60-4816-92E3-691B2C0A6712}"/>
              </a:ext>
            </a:extLst>
          </p:cNvPr>
          <p:cNvSpPr/>
          <p:nvPr/>
        </p:nvSpPr>
        <p:spPr bwMode="auto">
          <a:xfrm>
            <a:off x="6122752" y="2304783"/>
            <a:ext cx="1220575" cy="514617"/>
          </a:xfrm>
          <a:prstGeom prst="ellipse">
            <a:avLst/>
          </a:prstGeom>
          <a:solidFill>
            <a:srgbClr val="FF0000">
              <a:alpha val="2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PGothic" panose="020B0600070205080204" pitchFamily="34" charset="-128"/>
              </a:rPr>
              <a:t>Carbon shift</a:t>
            </a:r>
          </a:p>
        </p:txBody>
      </p:sp>
    </p:spTree>
    <p:extLst>
      <p:ext uri="{BB962C8B-B14F-4D97-AF65-F5344CB8AC3E}">
        <p14:creationId xmlns:p14="http://schemas.microsoft.com/office/powerpoint/2010/main" val="2146364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866206-5B20-4AF8-89BB-02F4F572D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Assumptions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A8FE1328-AFED-47D9-866B-AE24507BD7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03145" y="1290918"/>
                <a:ext cx="8496150" cy="5043644"/>
              </a:xfrm>
            </p:spPr>
            <p:txBody>
              <a:bodyPr/>
              <a:lstStyle/>
              <a:p>
                <a:r>
                  <a:rPr lang="en-US" sz="2000" dirty="0"/>
                  <a:t>BOF mouth flame is caused by CO-CO2 reaction</a:t>
                </a:r>
              </a:p>
              <a:p>
                <a:r>
                  <a:rPr lang="en-US" sz="2000" dirty="0"/>
                  <a:t>The hood temperature increase is caused by CO-CO2 post combustion and the temperature signal is proportional to the reaction rate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Signal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∝</m:t>
                    </m:r>
                    <m:f>
                      <m:fPr>
                        <m:ctrlP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dC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dt</m:t>
                        </m:r>
                      </m:den>
                    </m:f>
                  </m:oMath>
                </a14:m>
                <a:endParaRPr lang="en-US" sz="1600" dirty="0"/>
              </a:p>
              <a:p>
                <a:r>
                  <a:rPr lang="en-US" sz="2000" dirty="0"/>
                  <a:t>The carbon decay is mass transfer limited at the end point period</a:t>
                </a:r>
              </a:p>
              <a:p>
                <a:r>
                  <a:rPr lang="en-US" sz="2000" dirty="0"/>
                  <a:t>The carbon decay reaction coefficient can be obtained with relative signal intensity.</a:t>
                </a:r>
              </a:p>
              <a:p>
                <a:endParaRPr lang="en-US" sz="2000" dirty="0"/>
              </a:p>
              <a:p>
                <a:r>
                  <a:rPr lang="en-US" sz="2000" dirty="0"/>
                  <a:t>Empirical tuning</a:t>
                </a:r>
              </a:p>
              <a:p>
                <a:pPr lvl="1"/>
                <a:r>
                  <a:rPr lang="en-US" sz="1600" dirty="0"/>
                  <a:t>Proportionality between signal strength and decarburization rate</a:t>
                </a:r>
              </a:p>
              <a:p>
                <a:pPr lvl="1"/>
                <a:r>
                  <a:rPr lang="en-US" sz="1600" dirty="0"/>
                  <a:t>Determination of signal decay and carbon shift</a:t>
                </a:r>
              </a:p>
              <a:p>
                <a:pPr lvl="1"/>
                <a:r>
                  <a:rPr lang="en-US" sz="1600" dirty="0"/>
                  <a:t>BOF shop specific factors</a:t>
                </a:r>
              </a:p>
              <a:p>
                <a:pPr lvl="1"/>
                <a:r>
                  <a:rPr lang="en-US" sz="1600" dirty="0"/>
                  <a:t>…</a:t>
                </a:r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A8FE1328-AFED-47D9-866B-AE24507BD7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3145" y="1290918"/>
                <a:ext cx="8496150" cy="5043644"/>
              </a:xfrm>
              <a:blipFill>
                <a:blip r:embed="rId2"/>
                <a:stretch>
                  <a:fillRect l="-1723" t="-1451" r="-25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75E1D53-7B74-4285-A9B8-8D349A5469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© ArcelorMittal 2019 - All rights reserved for all countries</a:t>
            </a:r>
          </a:p>
          <a:p>
            <a:r>
              <a:rPr lang="en-US" dirty="0"/>
              <a:t>Cannot be disclosed, used, or reproduced without prior written specific authorization by ArcelorMittal</a:t>
            </a:r>
          </a:p>
          <a:p>
            <a:r>
              <a:rPr lang="en-US" dirty="0"/>
              <a:t>CONFIDENTIAL - Privileged Information - ArcelorMittal proprietary information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9C93289-E46E-4694-94B6-FED0AD4008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43667527-7C42-4D8C-9BD4-204D132C7D2E}" type="slidenum">
              <a:rPr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5B62884-1760-4219-A16E-8174E8419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/>
              <a:t>Presentation name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0997151-5183-469D-A6B2-5ED51E4B9F3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GB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459056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866206-5B20-4AF8-89BB-02F4F572D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8FE1328-AFED-47D9-866B-AE24507BD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145" y="4998957"/>
            <a:ext cx="8496150" cy="133560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75E1D53-7B74-4285-A9B8-8D349A5469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© ArcelorMittal 2019 - All rights reserved for all countries</a:t>
            </a:r>
          </a:p>
          <a:p>
            <a:r>
              <a:rPr lang="en-US" dirty="0"/>
              <a:t>Cannot be disclosed, used, or reproduced without prior written specific authorization by ArcelorMittal</a:t>
            </a:r>
          </a:p>
          <a:p>
            <a:r>
              <a:rPr lang="en-US" dirty="0"/>
              <a:t>CONFIDENTIAL - Privileged Information - ArcelorMittal proprietary information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9C93289-E46E-4694-94B6-FED0AD4008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43667527-7C42-4D8C-9BD4-204D132C7D2E}" type="slidenum">
              <a:rPr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5B62884-1760-4219-A16E-8174E8419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/>
              <a:t>Presentation name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0997151-5183-469D-A6B2-5ED51E4B9F3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GB" dirty="0"/>
              <a:t>Date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EEB525E-BF28-40CD-8BC8-52186C228C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567" y="1258814"/>
            <a:ext cx="5925587" cy="364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653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866206-5B20-4AF8-89BB-02F4F572D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Parameter Tuning and Controls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8FE1328-AFED-47D9-866B-AE24507BD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145" y="4310788"/>
            <a:ext cx="8496150" cy="2023774"/>
          </a:xfrm>
        </p:spPr>
        <p:txBody>
          <a:bodyPr/>
          <a:lstStyle/>
          <a:p>
            <a:r>
              <a:rPr lang="en-US" sz="1600" dirty="0"/>
              <a:t>Offline simulation capability with past production</a:t>
            </a:r>
          </a:p>
          <a:p>
            <a:pPr lvl="1"/>
            <a:r>
              <a:rPr lang="en-US" sz="1600" dirty="0"/>
              <a:t>Grid search on tuning parameters </a:t>
            </a:r>
          </a:p>
          <a:p>
            <a:pPr lvl="1"/>
            <a:r>
              <a:rPr lang="en-US" sz="1600" dirty="0"/>
              <a:t>Other efficient optimization technique can be used</a:t>
            </a:r>
          </a:p>
          <a:p>
            <a:r>
              <a:rPr lang="en-US" sz="1600" dirty="0"/>
              <a:t>Objective was to minimize the Mean Absolute Error</a:t>
            </a:r>
          </a:p>
          <a:p>
            <a:r>
              <a:rPr lang="en-US" dirty="0"/>
              <a:t>Control rules</a:t>
            </a:r>
          </a:p>
          <a:p>
            <a:pPr lvl="1"/>
            <a:r>
              <a:rPr lang="en-US" dirty="0"/>
              <a:t>Customize control rules with other criteria such as deviation from charge calculation or </a:t>
            </a:r>
            <a:r>
              <a:rPr lang="en-US" dirty="0" err="1"/>
              <a:t>offgas</a:t>
            </a:r>
            <a:r>
              <a:rPr lang="en-US" dirty="0"/>
              <a:t> analysis if available.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75E1D53-7B74-4285-A9B8-8D349A5469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© ArcelorMittal 2019 - All rights reserved for all countries</a:t>
            </a:r>
          </a:p>
          <a:p>
            <a:r>
              <a:rPr lang="en-US" dirty="0"/>
              <a:t>Cannot be disclosed, used, or reproduced without prior written specific authorization by ArcelorMittal</a:t>
            </a:r>
          </a:p>
          <a:p>
            <a:r>
              <a:rPr lang="en-US" dirty="0"/>
              <a:t>CONFIDENTIAL - Privileged Information - ArcelorMittal proprietary information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9C93289-E46E-4694-94B6-FED0AD4008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43667527-7C42-4D8C-9BD4-204D132C7D2E}" type="slidenum">
              <a:rPr smtClean="0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5B62884-1760-4219-A16E-8174E8419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dirty="0"/>
              <a:t>Presentation name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0997151-5183-469D-A6B2-5ED51E4B9F3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GB" dirty="0"/>
              <a:t>Date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7BD329D-01B9-4DAF-AA48-98D6FE5F6C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8708" y="821826"/>
            <a:ext cx="4586433" cy="3307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85987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7_PresentationV8">
  <a:themeElements>
    <a:clrScheme name="ArcelorMittal">
      <a:dk1>
        <a:srgbClr val="696969"/>
      </a:dk1>
      <a:lt1>
        <a:srgbClr val="FFFFFF"/>
      </a:lt1>
      <a:dk2>
        <a:srgbClr val="FF3700"/>
      </a:dk2>
      <a:lt2>
        <a:srgbClr val="C5BCA4"/>
      </a:lt2>
      <a:accent1>
        <a:srgbClr val="0070C0"/>
      </a:accent1>
      <a:accent2>
        <a:srgbClr val="8B819E"/>
      </a:accent2>
      <a:accent3>
        <a:srgbClr val="5C7F92"/>
      </a:accent3>
      <a:accent4>
        <a:srgbClr val="70A489"/>
      </a:accent4>
      <a:accent5>
        <a:srgbClr val="C88F42"/>
      </a:accent5>
      <a:accent6>
        <a:srgbClr val="8B819E"/>
      </a:accent6>
      <a:hlink>
        <a:srgbClr val="9DB1C9"/>
      </a:hlink>
      <a:folHlink>
        <a:srgbClr val="BAC48C"/>
      </a:folHlink>
    </a:clrScheme>
    <a:fontScheme name="PresentationV8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-25000" smtClean="0">
            <a:ln>
              <a:noFill/>
            </a:ln>
            <a:solidFill>
              <a:srgbClr val="FAFFFF"/>
            </a:solidFill>
            <a:effectLst/>
            <a:latin typeface="Arial" pitchFamily="34" charset="0"/>
            <a:ea typeface="MS PGothic" pitchFamily="34" charset="-128"/>
          </a:defRPr>
        </a:defPPr>
      </a:lstStyle>
    </a:spDef>
    <a:ln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PresentationV8 1">
        <a:dk1>
          <a:srgbClr val="696969"/>
        </a:dk1>
        <a:lt1>
          <a:srgbClr val="FFFFFF"/>
        </a:lt1>
        <a:dk2>
          <a:srgbClr val="FF3700"/>
        </a:dk2>
        <a:lt2>
          <a:srgbClr val="BAC48C"/>
        </a:lt2>
        <a:accent1>
          <a:srgbClr val="DCD4C2"/>
        </a:accent1>
        <a:accent2>
          <a:srgbClr val="C5BCA4"/>
        </a:accent2>
        <a:accent3>
          <a:srgbClr val="FFFFFF"/>
        </a:accent3>
        <a:accent4>
          <a:srgbClr val="595959"/>
        </a:accent4>
        <a:accent5>
          <a:srgbClr val="EBE6DD"/>
        </a:accent5>
        <a:accent6>
          <a:srgbClr val="B2AA94"/>
        </a:accent6>
        <a:hlink>
          <a:srgbClr val="8B819E"/>
        </a:hlink>
        <a:folHlink>
          <a:srgbClr val="9DB1C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ArcelorMittal template 4x3" id="{59E1EA6A-A0C0-4CE0-8AB2-98E3E07D5602}" vid="{009F2C83-9E59-4F44-82E0-F71D12FAA8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08EAFF5D0BCB4CB3C6F814269C6A4B" ma:contentTypeVersion="8" ma:contentTypeDescription="Create a new document." ma:contentTypeScope="" ma:versionID="cf3c4ea46f4ee8864cb1f5bf7161c039">
  <xsd:schema xmlns:xsd="http://www.w3.org/2001/XMLSchema" xmlns:xs="http://www.w3.org/2001/XMLSchema" xmlns:p="http://schemas.microsoft.com/office/2006/metadata/properties" xmlns:ns2="76c05b41-fbf3-46fa-9097-0a075676bf94" xmlns:ns3="5dc428f4-c712-405f-a935-2e1202d7dab7" targetNamespace="http://schemas.microsoft.com/office/2006/metadata/properties" ma:root="true" ma:fieldsID="962a4a47871b1c2e059cf0ef0a89253c" ns2:_="" ns3:_="">
    <xsd:import namespace="76c05b41-fbf3-46fa-9097-0a075676bf94"/>
    <xsd:import namespace="5dc428f4-c712-405f-a935-2e1202d7da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c05b41-fbf3-46fa-9097-0a075676bf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c428f4-c712-405f-a935-2e1202d7dab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4E6E9F6-5A7B-4847-8BB0-39605E306D43}">
  <ds:schemaRefs>
    <ds:schemaRef ds:uri="http://purl.org/dc/dcmitype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5dc428f4-c712-405f-a935-2e1202d7dab7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76c05b41-fbf3-46fa-9097-0a075676bf94"/>
  </ds:schemaRefs>
</ds:datastoreItem>
</file>

<file path=customXml/itemProps2.xml><?xml version="1.0" encoding="utf-8"?>
<ds:datastoreItem xmlns:ds="http://schemas.openxmlformats.org/officeDocument/2006/customXml" ds:itemID="{E4FD1016-DB7A-4315-B738-54076D18BF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c05b41-fbf3-46fa-9097-0a075676bf94"/>
    <ds:schemaRef ds:uri="5dc428f4-c712-405f-a935-2e1202d7da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515D156-8CD6-4E67-A4B9-5CD9DF09F90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ArcelorMittal template 4x3</Template>
  <TotalTime>383</TotalTime>
  <Words>355</Words>
  <Application>Microsoft Office PowerPoint</Application>
  <PresentationFormat>On-screen Show (4:3)</PresentationFormat>
  <Paragraphs>59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Cambria Math</vt:lpstr>
      <vt:lpstr>7_PresentationV8</vt:lpstr>
      <vt:lpstr>think-cell Slide</vt:lpstr>
      <vt:lpstr>BOF End Point Carbon Control</vt:lpstr>
      <vt:lpstr>BOF Carbon End Point</vt:lpstr>
      <vt:lpstr>Model Assumptions</vt:lpstr>
      <vt:lpstr>Example</vt:lpstr>
      <vt:lpstr>Parameter Tuning and Controls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Louden, Ian</dc:creator>
  <cp:lastModifiedBy>Hwang, Hoyong</cp:lastModifiedBy>
  <cp:revision>23</cp:revision>
  <dcterms:created xsi:type="dcterms:W3CDTF">2019-08-07T16:44:42Z</dcterms:created>
  <dcterms:modified xsi:type="dcterms:W3CDTF">2019-10-06T00:32:33Z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0x010100FA08EAFF5D0BCB4CB3C6F814269C6A4B</vt:lpwstr>
  </property>
</Properties>
</file>