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9" r:id="rId2"/>
    <p:sldId id="320" r:id="rId3"/>
    <p:sldId id="321" r:id="rId4"/>
    <p:sldId id="324" r:id="rId5"/>
    <p:sldId id="322" r:id="rId6"/>
    <p:sldId id="275" r:id="rId7"/>
    <p:sldId id="317" r:id="rId8"/>
    <p:sldId id="318" r:id="rId9"/>
    <p:sldId id="323" r:id="rId10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CCC1DA"/>
    <a:srgbClr val="CEDA34"/>
    <a:srgbClr val="BD2E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1" autoAdjust="0"/>
    <p:restoredTop sz="98068" autoAdjust="0"/>
  </p:normalViewPr>
  <p:slideViewPr>
    <p:cSldViewPr>
      <p:cViewPr varScale="1">
        <p:scale>
          <a:sx n="86" d="100"/>
          <a:sy n="86" d="100"/>
        </p:scale>
        <p:origin x="15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apita.ca.uss.com\metoutside\Alyssa%20Briere\BOSC\Hood%20Analyzer\Chad-Presentation\End%20of%20Blow%20Off%20Gas%20Analysis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capita.ca.uss.com\metoutside\Alyssa%20Briere\BOSC\Hood%20Analyzer\Chad-Presentation\End%20of%20Blow%20Off%20Gas%20Analysi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Hood CO</c:v>
          </c:tx>
          <c:marker>
            <c:symbol val="none"/>
          </c:marker>
          <c:xVal>
            <c:numRef>
              <c:f>'Hood CO'!$A$2:$A$117</c:f>
              <c:numCache>
                <c:formatCode>[$-F400]h:mm:ss\ AM/PM</c:formatCode>
                <c:ptCount val="116"/>
                <c:pt idx="0">
                  <c:v>42836.063287430552</c:v>
                </c:pt>
                <c:pt idx="1">
                  <c:v>42836.063299004629</c:v>
                </c:pt>
                <c:pt idx="2">
                  <c:v>42836.063322152775</c:v>
                </c:pt>
                <c:pt idx="3">
                  <c:v>42836.063345312476</c:v>
                </c:pt>
                <c:pt idx="4">
                  <c:v>42836.063368460615</c:v>
                </c:pt>
                <c:pt idx="5">
                  <c:v>42836.063380069383</c:v>
                </c:pt>
                <c:pt idx="6">
                  <c:v>42836.063391666619</c:v>
                </c:pt>
                <c:pt idx="7">
                  <c:v>42836.063414687465</c:v>
                </c:pt>
                <c:pt idx="8">
                  <c:v>42836.063437835597</c:v>
                </c:pt>
                <c:pt idx="9">
                  <c:v>42836.063449421257</c:v>
                </c:pt>
                <c:pt idx="10">
                  <c:v>42836.063460995319</c:v>
                </c:pt>
                <c:pt idx="11">
                  <c:v>42836.063495752271</c:v>
                </c:pt>
                <c:pt idx="12">
                  <c:v>42836.063542048614</c:v>
                </c:pt>
                <c:pt idx="13">
                  <c:v>42836.063565219905</c:v>
                </c:pt>
                <c:pt idx="14">
                  <c:v>42836.063576793982</c:v>
                </c:pt>
                <c:pt idx="15">
                  <c:v>42836.063588368059</c:v>
                </c:pt>
                <c:pt idx="16">
                  <c:v>42836.063599942143</c:v>
                </c:pt>
                <c:pt idx="17">
                  <c:v>42836.063611539306</c:v>
                </c:pt>
                <c:pt idx="18">
                  <c:v>42836.063623113369</c:v>
                </c:pt>
                <c:pt idx="19">
                  <c:v>42836.063634687504</c:v>
                </c:pt>
                <c:pt idx="20">
                  <c:v>42836.063657835599</c:v>
                </c:pt>
                <c:pt idx="21">
                  <c:v>42836.063669409705</c:v>
                </c:pt>
                <c:pt idx="22">
                  <c:v>42836.063680995328</c:v>
                </c:pt>
                <c:pt idx="23">
                  <c:v>42836.063692580974</c:v>
                </c:pt>
                <c:pt idx="24">
                  <c:v>42836.063715729164</c:v>
                </c:pt>
                <c:pt idx="25">
                  <c:v>42836.06372730319</c:v>
                </c:pt>
                <c:pt idx="26">
                  <c:v>42836.063738877281</c:v>
                </c:pt>
                <c:pt idx="27">
                  <c:v>42836.063750462956</c:v>
                </c:pt>
                <c:pt idx="28">
                  <c:v>42836.06376202542</c:v>
                </c:pt>
                <c:pt idx="29">
                  <c:v>42836.063773599526</c:v>
                </c:pt>
                <c:pt idx="30">
                  <c:v>42836.06378518515</c:v>
                </c:pt>
                <c:pt idx="31">
                  <c:v>42836.063796770824</c:v>
                </c:pt>
                <c:pt idx="32">
                  <c:v>42836.063808240739</c:v>
                </c:pt>
                <c:pt idx="33">
                  <c:v>42836.063819803225</c:v>
                </c:pt>
                <c:pt idx="34">
                  <c:v>42836.063831388892</c:v>
                </c:pt>
                <c:pt idx="35">
                  <c:v>42836.063842986114</c:v>
                </c:pt>
                <c:pt idx="36">
                  <c:v>42836.063854560176</c:v>
                </c:pt>
                <c:pt idx="37">
                  <c:v>42836.063889282406</c:v>
                </c:pt>
                <c:pt idx="38">
                  <c:v>42836.063900856476</c:v>
                </c:pt>
                <c:pt idx="39">
                  <c:v>42836.063912442143</c:v>
                </c:pt>
                <c:pt idx="40">
                  <c:v>42836.063924016184</c:v>
                </c:pt>
                <c:pt idx="41">
                  <c:v>42836.063935578706</c:v>
                </c:pt>
                <c:pt idx="42">
                  <c:v>42836.063947152776</c:v>
                </c:pt>
                <c:pt idx="43">
                  <c:v>42836.063958738428</c:v>
                </c:pt>
                <c:pt idx="44">
                  <c:v>42836.064005046297</c:v>
                </c:pt>
                <c:pt idx="45">
                  <c:v>42836.064016620381</c:v>
                </c:pt>
                <c:pt idx="46">
                  <c:v>42836.064039803234</c:v>
                </c:pt>
                <c:pt idx="47">
                  <c:v>42836.064051377318</c:v>
                </c:pt>
                <c:pt idx="48">
                  <c:v>42836.064063310187</c:v>
                </c:pt>
                <c:pt idx="49">
                  <c:v>42836.064074895832</c:v>
                </c:pt>
                <c:pt idx="50">
                  <c:v>42836.064086469909</c:v>
                </c:pt>
                <c:pt idx="51">
                  <c:v>42836.064121192132</c:v>
                </c:pt>
                <c:pt idx="52">
                  <c:v>42836.064132766194</c:v>
                </c:pt>
                <c:pt idx="53">
                  <c:v>42836.064144351854</c:v>
                </c:pt>
                <c:pt idx="54">
                  <c:v>42836.064155925931</c:v>
                </c:pt>
                <c:pt idx="55">
                  <c:v>42836.064166365708</c:v>
                </c:pt>
                <c:pt idx="56">
                  <c:v>42836.064189525423</c:v>
                </c:pt>
                <c:pt idx="57">
                  <c:v>42836.064201111105</c:v>
                </c:pt>
                <c:pt idx="58">
                  <c:v>42836.064224155096</c:v>
                </c:pt>
                <c:pt idx="59">
                  <c:v>42836.064235844955</c:v>
                </c:pt>
                <c:pt idx="60">
                  <c:v>42836.064247407412</c:v>
                </c:pt>
                <c:pt idx="61">
                  <c:v>42836.064270567127</c:v>
                </c:pt>
                <c:pt idx="62">
                  <c:v>42836.064305300933</c:v>
                </c:pt>
                <c:pt idx="63">
                  <c:v>42836.064328356493</c:v>
                </c:pt>
                <c:pt idx="64">
                  <c:v>42836.064339930563</c:v>
                </c:pt>
                <c:pt idx="65">
                  <c:v>42836.064351504625</c:v>
                </c:pt>
                <c:pt idx="66">
                  <c:v>42836.064362974539</c:v>
                </c:pt>
                <c:pt idx="67">
                  <c:v>42836.064397708331</c:v>
                </c:pt>
                <c:pt idx="68">
                  <c:v>42836.064432453706</c:v>
                </c:pt>
                <c:pt idx="69">
                  <c:v>42836.064444027776</c:v>
                </c:pt>
                <c:pt idx="70">
                  <c:v>42836.064455601816</c:v>
                </c:pt>
                <c:pt idx="71">
                  <c:v>42836.06449034722</c:v>
                </c:pt>
                <c:pt idx="72">
                  <c:v>42836.064501909721</c:v>
                </c:pt>
                <c:pt idx="73">
                  <c:v>42836.064513483798</c:v>
                </c:pt>
                <c:pt idx="74">
                  <c:v>42836.064548240742</c:v>
                </c:pt>
                <c:pt idx="75">
                  <c:v>42836.064559803235</c:v>
                </c:pt>
                <c:pt idx="76">
                  <c:v>42836.064594525466</c:v>
                </c:pt>
                <c:pt idx="77">
                  <c:v>42836.064629270833</c:v>
                </c:pt>
                <c:pt idx="78">
                  <c:v>42836.064652442175</c:v>
                </c:pt>
                <c:pt idx="79">
                  <c:v>42836.064664016194</c:v>
                </c:pt>
                <c:pt idx="80">
                  <c:v>42836.064710324092</c:v>
                </c:pt>
                <c:pt idx="81">
                  <c:v>42836.064733391206</c:v>
                </c:pt>
                <c:pt idx="82">
                  <c:v>42836.064756527776</c:v>
                </c:pt>
                <c:pt idx="83">
                  <c:v>42836.064779699082</c:v>
                </c:pt>
                <c:pt idx="84">
                  <c:v>42836.064802870373</c:v>
                </c:pt>
                <c:pt idx="85">
                  <c:v>42836.064837615726</c:v>
                </c:pt>
                <c:pt idx="86">
                  <c:v>42836.064849189817</c:v>
                </c:pt>
                <c:pt idx="87">
                  <c:v>42836.064883935185</c:v>
                </c:pt>
                <c:pt idx="88">
                  <c:v>42836.064895509255</c:v>
                </c:pt>
                <c:pt idx="89">
                  <c:v>42836.064930231485</c:v>
                </c:pt>
                <c:pt idx="90">
                  <c:v>42836.064964965219</c:v>
                </c:pt>
                <c:pt idx="91">
                  <c:v>42836.064976550922</c:v>
                </c:pt>
                <c:pt idx="92">
                  <c:v>42836.065011296298</c:v>
                </c:pt>
                <c:pt idx="93">
                  <c:v>42836.06503444448</c:v>
                </c:pt>
                <c:pt idx="94">
                  <c:v>42836.065069178236</c:v>
                </c:pt>
                <c:pt idx="95">
                  <c:v>42836.065080752247</c:v>
                </c:pt>
                <c:pt idx="96">
                  <c:v>42836.065126979156</c:v>
                </c:pt>
                <c:pt idx="97">
                  <c:v>42836.06513854162</c:v>
                </c:pt>
                <c:pt idx="98">
                  <c:v>42836.065173275456</c:v>
                </c:pt>
                <c:pt idx="99">
                  <c:v>42836.065219583325</c:v>
                </c:pt>
                <c:pt idx="100">
                  <c:v>42836.065265810175</c:v>
                </c:pt>
                <c:pt idx="101">
                  <c:v>42836.065300543974</c:v>
                </c:pt>
                <c:pt idx="102">
                  <c:v>42836.065323680516</c:v>
                </c:pt>
                <c:pt idx="103">
                  <c:v>42836.065369999997</c:v>
                </c:pt>
                <c:pt idx="104">
                  <c:v>42836.065393148187</c:v>
                </c:pt>
                <c:pt idx="105">
                  <c:v>42836.065404722176</c:v>
                </c:pt>
                <c:pt idx="106">
                  <c:v>42836.065427881884</c:v>
                </c:pt>
                <c:pt idx="107">
                  <c:v>42836.065451030074</c:v>
                </c:pt>
                <c:pt idx="108">
                  <c:v>42836.065474224539</c:v>
                </c:pt>
                <c:pt idx="109">
                  <c:v>42836.065520381926</c:v>
                </c:pt>
                <c:pt idx="110">
                  <c:v>42836.06556668978</c:v>
                </c:pt>
                <c:pt idx="111">
                  <c:v>42836.06560144676</c:v>
                </c:pt>
                <c:pt idx="112">
                  <c:v>42836.065682465218</c:v>
                </c:pt>
                <c:pt idx="113">
                  <c:v>42836.065740474536</c:v>
                </c:pt>
                <c:pt idx="114">
                  <c:v>42836.065890775455</c:v>
                </c:pt>
                <c:pt idx="115">
                  <c:v>42836.066365439816</c:v>
                </c:pt>
              </c:numCache>
            </c:numRef>
          </c:xVal>
          <c:yVal>
            <c:numRef>
              <c:f>'Hood CO'!$B$2:$B$117</c:f>
              <c:numCache>
                <c:formatCode>General</c:formatCode>
                <c:ptCount val="116"/>
                <c:pt idx="0">
                  <c:v>70</c:v>
                </c:pt>
                <c:pt idx="1">
                  <c:v>69.900000000000006</c:v>
                </c:pt>
                <c:pt idx="2">
                  <c:v>69</c:v>
                </c:pt>
                <c:pt idx="3">
                  <c:v>69</c:v>
                </c:pt>
                <c:pt idx="4">
                  <c:v>69.8</c:v>
                </c:pt>
                <c:pt idx="5">
                  <c:v>69.900000000000006</c:v>
                </c:pt>
                <c:pt idx="6">
                  <c:v>69.7</c:v>
                </c:pt>
                <c:pt idx="7">
                  <c:v>68.8</c:v>
                </c:pt>
                <c:pt idx="8">
                  <c:v>69.2</c:v>
                </c:pt>
                <c:pt idx="9">
                  <c:v>69.599999999999994</c:v>
                </c:pt>
                <c:pt idx="10">
                  <c:v>69.7</c:v>
                </c:pt>
                <c:pt idx="11">
                  <c:v>69.2</c:v>
                </c:pt>
                <c:pt idx="12">
                  <c:v>70.3</c:v>
                </c:pt>
                <c:pt idx="13">
                  <c:v>71.7</c:v>
                </c:pt>
                <c:pt idx="14">
                  <c:v>72.7</c:v>
                </c:pt>
                <c:pt idx="15">
                  <c:v>73.2</c:v>
                </c:pt>
                <c:pt idx="16">
                  <c:v>73.2</c:v>
                </c:pt>
                <c:pt idx="17">
                  <c:v>72.599999999999994</c:v>
                </c:pt>
                <c:pt idx="18">
                  <c:v>71.8</c:v>
                </c:pt>
                <c:pt idx="19">
                  <c:v>71.400000000000006</c:v>
                </c:pt>
                <c:pt idx="20">
                  <c:v>71</c:v>
                </c:pt>
                <c:pt idx="21">
                  <c:v>70.5</c:v>
                </c:pt>
                <c:pt idx="22">
                  <c:v>70.3</c:v>
                </c:pt>
                <c:pt idx="23">
                  <c:v>70.5</c:v>
                </c:pt>
                <c:pt idx="24">
                  <c:v>72.5</c:v>
                </c:pt>
                <c:pt idx="25">
                  <c:v>73.2</c:v>
                </c:pt>
                <c:pt idx="26">
                  <c:v>73.099999999999994</c:v>
                </c:pt>
                <c:pt idx="27">
                  <c:v>72.400000000000006</c:v>
                </c:pt>
                <c:pt idx="28">
                  <c:v>71.099999999999994</c:v>
                </c:pt>
                <c:pt idx="29">
                  <c:v>69.5</c:v>
                </c:pt>
                <c:pt idx="30">
                  <c:v>68.2</c:v>
                </c:pt>
                <c:pt idx="31">
                  <c:v>67.5</c:v>
                </c:pt>
                <c:pt idx="32">
                  <c:v>67.3</c:v>
                </c:pt>
                <c:pt idx="33">
                  <c:v>68</c:v>
                </c:pt>
                <c:pt idx="34">
                  <c:v>69.400000000000006</c:v>
                </c:pt>
                <c:pt idx="35">
                  <c:v>71.2</c:v>
                </c:pt>
                <c:pt idx="36">
                  <c:v>72.400000000000006</c:v>
                </c:pt>
                <c:pt idx="37">
                  <c:v>72.8</c:v>
                </c:pt>
                <c:pt idx="38">
                  <c:v>73.400000000000006</c:v>
                </c:pt>
                <c:pt idx="39">
                  <c:v>73.5</c:v>
                </c:pt>
                <c:pt idx="40">
                  <c:v>72.900000000000006</c:v>
                </c:pt>
                <c:pt idx="41">
                  <c:v>71.5</c:v>
                </c:pt>
                <c:pt idx="42">
                  <c:v>70.400000000000006</c:v>
                </c:pt>
                <c:pt idx="43">
                  <c:v>69.5</c:v>
                </c:pt>
                <c:pt idx="44">
                  <c:v>67.5</c:v>
                </c:pt>
                <c:pt idx="45">
                  <c:v>67.5</c:v>
                </c:pt>
                <c:pt idx="46">
                  <c:v>68.599999999999994</c:v>
                </c:pt>
                <c:pt idx="47">
                  <c:v>68.900000000000006</c:v>
                </c:pt>
                <c:pt idx="48">
                  <c:v>68.5</c:v>
                </c:pt>
                <c:pt idx="49">
                  <c:v>67.2</c:v>
                </c:pt>
                <c:pt idx="50">
                  <c:v>66.3</c:v>
                </c:pt>
                <c:pt idx="51">
                  <c:v>64.7</c:v>
                </c:pt>
                <c:pt idx="52">
                  <c:v>64</c:v>
                </c:pt>
                <c:pt idx="53">
                  <c:v>63</c:v>
                </c:pt>
                <c:pt idx="54">
                  <c:v>61.7</c:v>
                </c:pt>
                <c:pt idx="55">
                  <c:v>59.7</c:v>
                </c:pt>
                <c:pt idx="56">
                  <c:v>56</c:v>
                </c:pt>
                <c:pt idx="57">
                  <c:v>54.3</c:v>
                </c:pt>
                <c:pt idx="58">
                  <c:v>51.8</c:v>
                </c:pt>
                <c:pt idx="59">
                  <c:v>50.7</c:v>
                </c:pt>
                <c:pt idx="60">
                  <c:v>50.1</c:v>
                </c:pt>
                <c:pt idx="61">
                  <c:v>49.6</c:v>
                </c:pt>
                <c:pt idx="62">
                  <c:v>48.6</c:v>
                </c:pt>
                <c:pt idx="63">
                  <c:v>48.1</c:v>
                </c:pt>
                <c:pt idx="64">
                  <c:v>47.3</c:v>
                </c:pt>
                <c:pt idx="65">
                  <c:v>46.1</c:v>
                </c:pt>
                <c:pt idx="66">
                  <c:v>45.2</c:v>
                </c:pt>
                <c:pt idx="67">
                  <c:v>43.1</c:v>
                </c:pt>
                <c:pt idx="68">
                  <c:v>40.4</c:v>
                </c:pt>
                <c:pt idx="69">
                  <c:v>39.700000000000003</c:v>
                </c:pt>
                <c:pt idx="70">
                  <c:v>39.4</c:v>
                </c:pt>
                <c:pt idx="71">
                  <c:v>40.800000000000004</c:v>
                </c:pt>
                <c:pt idx="72">
                  <c:v>41.2</c:v>
                </c:pt>
                <c:pt idx="73">
                  <c:v>41</c:v>
                </c:pt>
                <c:pt idx="74">
                  <c:v>37.5</c:v>
                </c:pt>
                <c:pt idx="75">
                  <c:v>36.4</c:v>
                </c:pt>
                <c:pt idx="76">
                  <c:v>34.700000000000003</c:v>
                </c:pt>
                <c:pt idx="77">
                  <c:v>31.7</c:v>
                </c:pt>
                <c:pt idx="78">
                  <c:v>30.8</c:v>
                </c:pt>
                <c:pt idx="79">
                  <c:v>30.6</c:v>
                </c:pt>
                <c:pt idx="80">
                  <c:v>28.6</c:v>
                </c:pt>
                <c:pt idx="81">
                  <c:v>28.4</c:v>
                </c:pt>
                <c:pt idx="82">
                  <c:v>28.4</c:v>
                </c:pt>
                <c:pt idx="83">
                  <c:v>27.9</c:v>
                </c:pt>
                <c:pt idx="84">
                  <c:v>27.1</c:v>
                </c:pt>
                <c:pt idx="85">
                  <c:v>26.8</c:v>
                </c:pt>
                <c:pt idx="86">
                  <c:v>26.4</c:v>
                </c:pt>
                <c:pt idx="87">
                  <c:v>23.8</c:v>
                </c:pt>
                <c:pt idx="88">
                  <c:v>23.2</c:v>
                </c:pt>
                <c:pt idx="89">
                  <c:v>22.7</c:v>
                </c:pt>
                <c:pt idx="90">
                  <c:v>21.3</c:v>
                </c:pt>
                <c:pt idx="91">
                  <c:v>20.9</c:v>
                </c:pt>
                <c:pt idx="92">
                  <c:v>18.3</c:v>
                </c:pt>
                <c:pt idx="93">
                  <c:v>17.100000000000001</c:v>
                </c:pt>
                <c:pt idx="94">
                  <c:v>16.3</c:v>
                </c:pt>
                <c:pt idx="95">
                  <c:v>15.8</c:v>
                </c:pt>
                <c:pt idx="96">
                  <c:v>12.9</c:v>
                </c:pt>
                <c:pt idx="97">
                  <c:v>12.3</c:v>
                </c:pt>
                <c:pt idx="98">
                  <c:v>11.1</c:v>
                </c:pt>
                <c:pt idx="99">
                  <c:v>9.5</c:v>
                </c:pt>
                <c:pt idx="100">
                  <c:v>8.7000000000000011</c:v>
                </c:pt>
                <c:pt idx="101">
                  <c:v>7.2</c:v>
                </c:pt>
                <c:pt idx="102">
                  <c:v>7.1</c:v>
                </c:pt>
                <c:pt idx="103">
                  <c:v>6.5</c:v>
                </c:pt>
                <c:pt idx="104">
                  <c:v>5.5</c:v>
                </c:pt>
                <c:pt idx="105">
                  <c:v>4.8</c:v>
                </c:pt>
                <c:pt idx="106">
                  <c:v>4</c:v>
                </c:pt>
                <c:pt idx="107">
                  <c:v>3.6</c:v>
                </c:pt>
                <c:pt idx="108">
                  <c:v>3.1</c:v>
                </c:pt>
                <c:pt idx="109">
                  <c:v>3</c:v>
                </c:pt>
                <c:pt idx="110">
                  <c:v>2.2000000000000002</c:v>
                </c:pt>
                <c:pt idx="111">
                  <c:v>2.1</c:v>
                </c:pt>
                <c:pt idx="112">
                  <c:v>0.9</c:v>
                </c:pt>
                <c:pt idx="113">
                  <c:v>0.60000000000000053</c:v>
                </c:pt>
                <c:pt idx="114">
                  <c:v>0.4</c:v>
                </c:pt>
                <c:pt idx="115">
                  <c:v>0.30000000000000027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944-4FC4-9A67-AE76DA167AF4}"/>
            </c:ext>
          </c:extLst>
        </c:ser>
        <c:ser>
          <c:idx val="1"/>
          <c:order val="1"/>
          <c:tx>
            <c:v>Hood CO2</c:v>
          </c:tx>
          <c:marker>
            <c:symbol val="none"/>
          </c:marker>
          <c:xVal>
            <c:numRef>
              <c:f>'Hood CO2'!$A$2:$A$92</c:f>
              <c:numCache>
                <c:formatCode>[$-F400]h:mm:ss\ AM/PM</c:formatCode>
                <c:ptCount val="91"/>
                <c:pt idx="0">
                  <c:v>42836.063299004629</c:v>
                </c:pt>
                <c:pt idx="1">
                  <c:v>42836.063333738428</c:v>
                </c:pt>
                <c:pt idx="2">
                  <c:v>42836.063368460615</c:v>
                </c:pt>
                <c:pt idx="3">
                  <c:v>42836.063426261528</c:v>
                </c:pt>
                <c:pt idx="4">
                  <c:v>42836.063460995319</c:v>
                </c:pt>
                <c:pt idx="5">
                  <c:v>42836.06350733796</c:v>
                </c:pt>
                <c:pt idx="6">
                  <c:v>42836.063565219905</c:v>
                </c:pt>
                <c:pt idx="7">
                  <c:v>42836.063588368059</c:v>
                </c:pt>
                <c:pt idx="8">
                  <c:v>42836.063611539306</c:v>
                </c:pt>
                <c:pt idx="9">
                  <c:v>42836.063634687504</c:v>
                </c:pt>
                <c:pt idx="10">
                  <c:v>42836.063669409705</c:v>
                </c:pt>
                <c:pt idx="11">
                  <c:v>42836.063680995328</c:v>
                </c:pt>
                <c:pt idx="12">
                  <c:v>42836.063692580974</c:v>
                </c:pt>
                <c:pt idx="13">
                  <c:v>42836.06372730319</c:v>
                </c:pt>
                <c:pt idx="14">
                  <c:v>42836.063738877281</c:v>
                </c:pt>
                <c:pt idx="15">
                  <c:v>42836.06378518515</c:v>
                </c:pt>
                <c:pt idx="16">
                  <c:v>42836.063808240739</c:v>
                </c:pt>
                <c:pt idx="17">
                  <c:v>42836.063842986114</c:v>
                </c:pt>
                <c:pt idx="18">
                  <c:v>42836.063854560176</c:v>
                </c:pt>
                <c:pt idx="19">
                  <c:v>42836.063889282406</c:v>
                </c:pt>
                <c:pt idx="20">
                  <c:v>42836.063912442143</c:v>
                </c:pt>
                <c:pt idx="21">
                  <c:v>42836.063924016184</c:v>
                </c:pt>
                <c:pt idx="22">
                  <c:v>42836.063958738428</c:v>
                </c:pt>
                <c:pt idx="23">
                  <c:v>42836.064005046297</c:v>
                </c:pt>
                <c:pt idx="24">
                  <c:v>42836.064028229193</c:v>
                </c:pt>
                <c:pt idx="25">
                  <c:v>42836.064051377318</c:v>
                </c:pt>
                <c:pt idx="26">
                  <c:v>42836.064063310187</c:v>
                </c:pt>
                <c:pt idx="27">
                  <c:v>42836.064086469909</c:v>
                </c:pt>
                <c:pt idx="28">
                  <c:v>42836.064144351854</c:v>
                </c:pt>
                <c:pt idx="29">
                  <c:v>42836.064166365708</c:v>
                </c:pt>
                <c:pt idx="30">
                  <c:v>42836.064189525423</c:v>
                </c:pt>
                <c:pt idx="31">
                  <c:v>42836.064235844955</c:v>
                </c:pt>
                <c:pt idx="32">
                  <c:v>42836.064293599542</c:v>
                </c:pt>
                <c:pt idx="33">
                  <c:v>42836.064328356493</c:v>
                </c:pt>
                <c:pt idx="34">
                  <c:v>42836.064409282408</c:v>
                </c:pt>
                <c:pt idx="35">
                  <c:v>42836.064455601816</c:v>
                </c:pt>
                <c:pt idx="36">
                  <c:v>42836.064513483798</c:v>
                </c:pt>
                <c:pt idx="37">
                  <c:v>42836.064571377312</c:v>
                </c:pt>
                <c:pt idx="38">
                  <c:v>42836.064617696793</c:v>
                </c:pt>
                <c:pt idx="39">
                  <c:v>42836.06464084491</c:v>
                </c:pt>
                <c:pt idx="40">
                  <c:v>42836.064698761576</c:v>
                </c:pt>
                <c:pt idx="41">
                  <c:v>42836.064756527776</c:v>
                </c:pt>
                <c:pt idx="42">
                  <c:v>42836.064814456069</c:v>
                </c:pt>
                <c:pt idx="43">
                  <c:v>42836.064849189817</c:v>
                </c:pt>
                <c:pt idx="44">
                  <c:v>42836.064918657408</c:v>
                </c:pt>
                <c:pt idx="45">
                  <c:v>42836.064941805555</c:v>
                </c:pt>
                <c:pt idx="46">
                  <c:v>42836.064988124999</c:v>
                </c:pt>
                <c:pt idx="47">
                  <c:v>42836.06503444448</c:v>
                </c:pt>
                <c:pt idx="48">
                  <c:v>42836.065080752247</c:v>
                </c:pt>
                <c:pt idx="49">
                  <c:v>42836.065103911984</c:v>
                </c:pt>
                <c:pt idx="50">
                  <c:v>42836.065150115683</c:v>
                </c:pt>
                <c:pt idx="51">
                  <c:v>42836.065196435185</c:v>
                </c:pt>
                <c:pt idx="52">
                  <c:v>42836.065219583325</c:v>
                </c:pt>
                <c:pt idx="53">
                  <c:v>42836.065265810175</c:v>
                </c:pt>
                <c:pt idx="54">
                  <c:v>42836.065300543974</c:v>
                </c:pt>
                <c:pt idx="55">
                  <c:v>42836.065335254629</c:v>
                </c:pt>
                <c:pt idx="56">
                  <c:v>42836.065381574037</c:v>
                </c:pt>
                <c:pt idx="57">
                  <c:v>42836.065393148187</c:v>
                </c:pt>
                <c:pt idx="58">
                  <c:v>42836.065416307873</c:v>
                </c:pt>
                <c:pt idx="59">
                  <c:v>42836.065451030074</c:v>
                </c:pt>
                <c:pt idx="60">
                  <c:v>42836.065474224539</c:v>
                </c:pt>
                <c:pt idx="61">
                  <c:v>42836.065485659667</c:v>
                </c:pt>
                <c:pt idx="62">
                  <c:v>42836.065520381926</c:v>
                </c:pt>
                <c:pt idx="63">
                  <c:v>42836.06560144676</c:v>
                </c:pt>
                <c:pt idx="64">
                  <c:v>42836.065624583258</c:v>
                </c:pt>
                <c:pt idx="65">
                  <c:v>42836.065636157407</c:v>
                </c:pt>
                <c:pt idx="66">
                  <c:v>42836.065647743024</c:v>
                </c:pt>
                <c:pt idx="67">
                  <c:v>42836.065682465218</c:v>
                </c:pt>
                <c:pt idx="68">
                  <c:v>42836.065694050929</c:v>
                </c:pt>
                <c:pt idx="69">
                  <c:v>42836.065705636574</c:v>
                </c:pt>
                <c:pt idx="70">
                  <c:v>42836.06572878467</c:v>
                </c:pt>
                <c:pt idx="71">
                  <c:v>42836.065740474536</c:v>
                </c:pt>
                <c:pt idx="72">
                  <c:v>42836.065763518454</c:v>
                </c:pt>
                <c:pt idx="73">
                  <c:v>42836.065786782347</c:v>
                </c:pt>
                <c:pt idx="74">
                  <c:v>42836.065809942142</c:v>
                </c:pt>
                <c:pt idx="75">
                  <c:v>42836.065867604164</c:v>
                </c:pt>
                <c:pt idx="76">
                  <c:v>42836.065890775455</c:v>
                </c:pt>
                <c:pt idx="77">
                  <c:v>42836.065902337956</c:v>
                </c:pt>
                <c:pt idx="78">
                  <c:v>42836.065913912025</c:v>
                </c:pt>
                <c:pt idx="79">
                  <c:v>42836.065948657364</c:v>
                </c:pt>
                <c:pt idx="80">
                  <c:v>42836.065971805554</c:v>
                </c:pt>
                <c:pt idx="81">
                  <c:v>42836.066006643516</c:v>
                </c:pt>
                <c:pt idx="82">
                  <c:v>42836.066029791655</c:v>
                </c:pt>
                <c:pt idx="83">
                  <c:v>42836.066076122683</c:v>
                </c:pt>
                <c:pt idx="84">
                  <c:v>42836.066110729167</c:v>
                </c:pt>
                <c:pt idx="85">
                  <c:v>42836.066145555524</c:v>
                </c:pt>
                <c:pt idx="86">
                  <c:v>42836.066215023187</c:v>
                </c:pt>
                <c:pt idx="87">
                  <c:v>42836.066307546294</c:v>
                </c:pt>
                <c:pt idx="88">
                  <c:v>42836.066434803208</c:v>
                </c:pt>
                <c:pt idx="89">
                  <c:v>42836.066492708334</c:v>
                </c:pt>
                <c:pt idx="90">
                  <c:v>42836.066631539354</c:v>
                </c:pt>
              </c:numCache>
            </c:numRef>
          </c:xVal>
          <c:yVal>
            <c:numRef>
              <c:f>'Hood CO2'!$B$2:$B$92</c:f>
              <c:numCache>
                <c:formatCode>General</c:formatCode>
                <c:ptCount val="91"/>
                <c:pt idx="0">
                  <c:v>13.5</c:v>
                </c:pt>
                <c:pt idx="1">
                  <c:v>13.8</c:v>
                </c:pt>
                <c:pt idx="2">
                  <c:v>13.4</c:v>
                </c:pt>
                <c:pt idx="3">
                  <c:v>13.6</c:v>
                </c:pt>
                <c:pt idx="4">
                  <c:v>13.2</c:v>
                </c:pt>
                <c:pt idx="5">
                  <c:v>13.4</c:v>
                </c:pt>
                <c:pt idx="6">
                  <c:v>12.3</c:v>
                </c:pt>
                <c:pt idx="7">
                  <c:v>11.8</c:v>
                </c:pt>
                <c:pt idx="8">
                  <c:v>11.9</c:v>
                </c:pt>
                <c:pt idx="9">
                  <c:v>12.3</c:v>
                </c:pt>
                <c:pt idx="10">
                  <c:v>12.7</c:v>
                </c:pt>
                <c:pt idx="11">
                  <c:v>12.7</c:v>
                </c:pt>
                <c:pt idx="12">
                  <c:v>12.5</c:v>
                </c:pt>
                <c:pt idx="13">
                  <c:v>11.6</c:v>
                </c:pt>
                <c:pt idx="14">
                  <c:v>11.6</c:v>
                </c:pt>
                <c:pt idx="15">
                  <c:v>13</c:v>
                </c:pt>
                <c:pt idx="16">
                  <c:v>13.1</c:v>
                </c:pt>
                <c:pt idx="17">
                  <c:v>11.7</c:v>
                </c:pt>
                <c:pt idx="18">
                  <c:v>11.5</c:v>
                </c:pt>
                <c:pt idx="19">
                  <c:v>11.4</c:v>
                </c:pt>
                <c:pt idx="20">
                  <c:v>11.1</c:v>
                </c:pt>
                <c:pt idx="21">
                  <c:v>11.2</c:v>
                </c:pt>
                <c:pt idx="22">
                  <c:v>12.3</c:v>
                </c:pt>
                <c:pt idx="23">
                  <c:v>13.2</c:v>
                </c:pt>
                <c:pt idx="24">
                  <c:v>13.1</c:v>
                </c:pt>
                <c:pt idx="25">
                  <c:v>12.9</c:v>
                </c:pt>
                <c:pt idx="26">
                  <c:v>13</c:v>
                </c:pt>
                <c:pt idx="27">
                  <c:v>13.6</c:v>
                </c:pt>
                <c:pt idx="28">
                  <c:v>14.6</c:v>
                </c:pt>
                <c:pt idx="29">
                  <c:v>15.5</c:v>
                </c:pt>
                <c:pt idx="30">
                  <c:v>16.600000000000001</c:v>
                </c:pt>
                <c:pt idx="31">
                  <c:v>18.100000000000001</c:v>
                </c:pt>
                <c:pt idx="32">
                  <c:v>18.8</c:v>
                </c:pt>
                <c:pt idx="33">
                  <c:v>19</c:v>
                </c:pt>
                <c:pt idx="34">
                  <c:v>20.5</c:v>
                </c:pt>
                <c:pt idx="35">
                  <c:v>21.3</c:v>
                </c:pt>
                <c:pt idx="36">
                  <c:v>21.3</c:v>
                </c:pt>
                <c:pt idx="37">
                  <c:v>22.8</c:v>
                </c:pt>
                <c:pt idx="38">
                  <c:v>23.8</c:v>
                </c:pt>
                <c:pt idx="39">
                  <c:v>24.3</c:v>
                </c:pt>
                <c:pt idx="40">
                  <c:v>25.1</c:v>
                </c:pt>
                <c:pt idx="41">
                  <c:v>25.2</c:v>
                </c:pt>
                <c:pt idx="42">
                  <c:v>25.9</c:v>
                </c:pt>
                <c:pt idx="43">
                  <c:v>26.1</c:v>
                </c:pt>
                <c:pt idx="44">
                  <c:v>26.9</c:v>
                </c:pt>
                <c:pt idx="45">
                  <c:v>27.1</c:v>
                </c:pt>
                <c:pt idx="46">
                  <c:v>27.3</c:v>
                </c:pt>
                <c:pt idx="47">
                  <c:v>28.3</c:v>
                </c:pt>
                <c:pt idx="48">
                  <c:v>28.9</c:v>
                </c:pt>
                <c:pt idx="49">
                  <c:v>29.3</c:v>
                </c:pt>
                <c:pt idx="50">
                  <c:v>29.4</c:v>
                </c:pt>
                <c:pt idx="51">
                  <c:v>29.7</c:v>
                </c:pt>
                <c:pt idx="52">
                  <c:v>29.4</c:v>
                </c:pt>
                <c:pt idx="53">
                  <c:v>29.9</c:v>
                </c:pt>
                <c:pt idx="54">
                  <c:v>30</c:v>
                </c:pt>
                <c:pt idx="55">
                  <c:v>30.8</c:v>
                </c:pt>
                <c:pt idx="56">
                  <c:v>31.1</c:v>
                </c:pt>
                <c:pt idx="57">
                  <c:v>30.9</c:v>
                </c:pt>
                <c:pt idx="58">
                  <c:v>30</c:v>
                </c:pt>
                <c:pt idx="59">
                  <c:v>29.6</c:v>
                </c:pt>
                <c:pt idx="60">
                  <c:v>29.1</c:v>
                </c:pt>
                <c:pt idx="61">
                  <c:v>29.1</c:v>
                </c:pt>
                <c:pt idx="62">
                  <c:v>30.3</c:v>
                </c:pt>
                <c:pt idx="63">
                  <c:v>30.4</c:v>
                </c:pt>
                <c:pt idx="64">
                  <c:v>30</c:v>
                </c:pt>
                <c:pt idx="65">
                  <c:v>29.6</c:v>
                </c:pt>
                <c:pt idx="66">
                  <c:v>28.8</c:v>
                </c:pt>
                <c:pt idx="67">
                  <c:v>25.6</c:v>
                </c:pt>
                <c:pt idx="68">
                  <c:v>24.9</c:v>
                </c:pt>
                <c:pt idx="69">
                  <c:v>24.5</c:v>
                </c:pt>
                <c:pt idx="70">
                  <c:v>24.2</c:v>
                </c:pt>
                <c:pt idx="71">
                  <c:v>24.2</c:v>
                </c:pt>
                <c:pt idx="72">
                  <c:v>23.8</c:v>
                </c:pt>
                <c:pt idx="73">
                  <c:v>22.9</c:v>
                </c:pt>
                <c:pt idx="74">
                  <c:v>20.7</c:v>
                </c:pt>
                <c:pt idx="75">
                  <c:v>12.8</c:v>
                </c:pt>
                <c:pt idx="76">
                  <c:v>9.9</c:v>
                </c:pt>
                <c:pt idx="77">
                  <c:v>8.7000000000000011</c:v>
                </c:pt>
                <c:pt idx="78">
                  <c:v>7.7</c:v>
                </c:pt>
                <c:pt idx="79">
                  <c:v>6</c:v>
                </c:pt>
                <c:pt idx="80">
                  <c:v>5.6</c:v>
                </c:pt>
                <c:pt idx="81">
                  <c:v>5.4</c:v>
                </c:pt>
                <c:pt idx="82">
                  <c:v>5</c:v>
                </c:pt>
                <c:pt idx="83">
                  <c:v>3.5</c:v>
                </c:pt>
                <c:pt idx="84">
                  <c:v>2.5</c:v>
                </c:pt>
                <c:pt idx="85">
                  <c:v>2</c:v>
                </c:pt>
                <c:pt idx="86">
                  <c:v>1.8</c:v>
                </c:pt>
                <c:pt idx="87">
                  <c:v>1.7000000000000006</c:v>
                </c:pt>
                <c:pt idx="88">
                  <c:v>1.1000000000000001</c:v>
                </c:pt>
                <c:pt idx="89">
                  <c:v>0.70000000000000051</c:v>
                </c:pt>
                <c:pt idx="90">
                  <c:v>0.4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C944-4FC4-9A67-AE76DA167AF4}"/>
            </c:ext>
          </c:extLst>
        </c:ser>
        <c:ser>
          <c:idx val="2"/>
          <c:order val="2"/>
          <c:tx>
            <c:v>Hood O2</c:v>
          </c:tx>
          <c:marker>
            <c:symbol val="none"/>
          </c:marker>
          <c:xVal>
            <c:numRef>
              <c:f>'Hood O2'!$A$2:$A$23</c:f>
              <c:numCache>
                <c:formatCode>[$-F400]h:mm:ss\ AM/PM</c:formatCode>
                <c:ptCount val="22"/>
                <c:pt idx="0">
                  <c:v>42836.066689456042</c:v>
                </c:pt>
                <c:pt idx="1">
                  <c:v>42836.066481122674</c:v>
                </c:pt>
                <c:pt idx="2">
                  <c:v>42836.066411655076</c:v>
                </c:pt>
                <c:pt idx="3">
                  <c:v>42836.066342280094</c:v>
                </c:pt>
                <c:pt idx="4">
                  <c:v>42836.066215023187</c:v>
                </c:pt>
                <c:pt idx="5">
                  <c:v>42836.066122407407</c:v>
                </c:pt>
                <c:pt idx="6">
                  <c:v>42836.066052847222</c:v>
                </c:pt>
                <c:pt idx="7">
                  <c:v>42836.065971805554</c:v>
                </c:pt>
                <c:pt idx="8">
                  <c:v>42836.065948657364</c:v>
                </c:pt>
                <c:pt idx="9">
                  <c:v>42836.065925497685</c:v>
                </c:pt>
                <c:pt idx="10">
                  <c:v>42836.065902337956</c:v>
                </c:pt>
                <c:pt idx="11">
                  <c:v>42836.065867604164</c:v>
                </c:pt>
                <c:pt idx="12">
                  <c:v>42836.065856030094</c:v>
                </c:pt>
                <c:pt idx="13">
                  <c:v>42836.065809942142</c:v>
                </c:pt>
                <c:pt idx="14">
                  <c:v>42836.065775208335</c:v>
                </c:pt>
                <c:pt idx="15">
                  <c:v>42836.065705636574</c:v>
                </c:pt>
                <c:pt idx="16">
                  <c:v>42836.06565931713</c:v>
                </c:pt>
                <c:pt idx="17">
                  <c:v>42836.065636157407</c:v>
                </c:pt>
                <c:pt idx="18">
                  <c:v>42836.065613009254</c:v>
                </c:pt>
                <c:pt idx="19">
                  <c:v>42836.065497233758</c:v>
                </c:pt>
                <c:pt idx="20">
                  <c:v>42836.065393148187</c:v>
                </c:pt>
                <c:pt idx="21">
                  <c:v>42836.065219583325</c:v>
                </c:pt>
              </c:numCache>
            </c:numRef>
          </c:xVal>
          <c:yVal>
            <c:numRef>
              <c:f>'Hood O2'!$B$2:$B$23</c:f>
              <c:numCache>
                <c:formatCode>General</c:formatCode>
                <c:ptCount val="22"/>
                <c:pt idx="0">
                  <c:v>19.8</c:v>
                </c:pt>
                <c:pt idx="1">
                  <c:v>19.2</c:v>
                </c:pt>
                <c:pt idx="2">
                  <c:v>18.5</c:v>
                </c:pt>
                <c:pt idx="3">
                  <c:v>18.3</c:v>
                </c:pt>
                <c:pt idx="4">
                  <c:v>18.2</c:v>
                </c:pt>
                <c:pt idx="5">
                  <c:v>18</c:v>
                </c:pt>
                <c:pt idx="6">
                  <c:v>17.100000000000001</c:v>
                </c:pt>
                <c:pt idx="7">
                  <c:v>17</c:v>
                </c:pt>
                <c:pt idx="8">
                  <c:v>16.600000000000001</c:v>
                </c:pt>
                <c:pt idx="9">
                  <c:v>15.8</c:v>
                </c:pt>
                <c:pt idx="10">
                  <c:v>14.3</c:v>
                </c:pt>
                <c:pt idx="11">
                  <c:v>11.3</c:v>
                </c:pt>
                <c:pt idx="12">
                  <c:v>10.1</c:v>
                </c:pt>
                <c:pt idx="13">
                  <c:v>6.2</c:v>
                </c:pt>
                <c:pt idx="14">
                  <c:v>4.7</c:v>
                </c:pt>
                <c:pt idx="15">
                  <c:v>3.7</c:v>
                </c:pt>
                <c:pt idx="16">
                  <c:v>2</c:v>
                </c:pt>
                <c:pt idx="17">
                  <c:v>1.4</c:v>
                </c:pt>
                <c:pt idx="18">
                  <c:v>1.2</c:v>
                </c:pt>
                <c:pt idx="19">
                  <c:v>1.2</c:v>
                </c:pt>
                <c:pt idx="20">
                  <c:v>0.4</c:v>
                </c:pt>
                <c:pt idx="21">
                  <c:v>0.2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C944-4FC4-9A67-AE76DA167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632640"/>
        <c:axId val="58368000"/>
      </c:scatterChart>
      <c:valAx>
        <c:axId val="5763264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</a:t>
                </a:r>
              </a:p>
            </c:rich>
          </c:tx>
          <c:overlay val="0"/>
        </c:title>
        <c:numFmt formatCode="[$-F400]h:mm:ss\ AM/PM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8368000"/>
        <c:crosses val="autoZero"/>
        <c:crossBetween val="midCat"/>
      </c:valAx>
      <c:valAx>
        <c:axId val="583680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% Vol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57632640"/>
        <c:crosses val="autoZero"/>
        <c:crossBetween val="midCat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Hood CO</c:v>
          </c:tx>
          <c:marker>
            <c:symbol val="none"/>
          </c:marker>
          <c:xVal>
            <c:numRef>
              <c:f>'Hood CO'!$A$2:$A$117</c:f>
              <c:numCache>
                <c:formatCode>[$-F400]h:mm:ss\ AM/PM</c:formatCode>
                <c:ptCount val="116"/>
                <c:pt idx="0">
                  <c:v>42836.063287430552</c:v>
                </c:pt>
                <c:pt idx="1">
                  <c:v>42836.063299004629</c:v>
                </c:pt>
                <c:pt idx="2">
                  <c:v>42836.063322152775</c:v>
                </c:pt>
                <c:pt idx="3">
                  <c:v>42836.063345312476</c:v>
                </c:pt>
                <c:pt idx="4">
                  <c:v>42836.063368460615</c:v>
                </c:pt>
                <c:pt idx="5">
                  <c:v>42836.063380069383</c:v>
                </c:pt>
                <c:pt idx="6">
                  <c:v>42836.063391666619</c:v>
                </c:pt>
                <c:pt idx="7">
                  <c:v>42836.063414687465</c:v>
                </c:pt>
                <c:pt idx="8">
                  <c:v>42836.063437835597</c:v>
                </c:pt>
                <c:pt idx="9">
                  <c:v>42836.063449421257</c:v>
                </c:pt>
                <c:pt idx="10">
                  <c:v>42836.063460995319</c:v>
                </c:pt>
                <c:pt idx="11">
                  <c:v>42836.063495752271</c:v>
                </c:pt>
                <c:pt idx="12">
                  <c:v>42836.063542048614</c:v>
                </c:pt>
                <c:pt idx="13">
                  <c:v>42836.063565219905</c:v>
                </c:pt>
                <c:pt idx="14">
                  <c:v>42836.063576793982</c:v>
                </c:pt>
                <c:pt idx="15">
                  <c:v>42836.063588368059</c:v>
                </c:pt>
                <c:pt idx="16">
                  <c:v>42836.063599942143</c:v>
                </c:pt>
                <c:pt idx="17">
                  <c:v>42836.063611539306</c:v>
                </c:pt>
                <c:pt idx="18">
                  <c:v>42836.063623113369</c:v>
                </c:pt>
                <c:pt idx="19">
                  <c:v>42836.063634687504</c:v>
                </c:pt>
                <c:pt idx="20">
                  <c:v>42836.063657835599</c:v>
                </c:pt>
                <c:pt idx="21">
                  <c:v>42836.063669409705</c:v>
                </c:pt>
                <c:pt idx="22">
                  <c:v>42836.063680995328</c:v>
                </c:pt>
                <c:pt idx="23">
                  <c:v>42836.063692580974</c:v>
                </c:pt>
                <c:pt idx="24">
                  <c:v>42836.063715729164</c:v>
                </c:pt>
                <c:pt idx="25">
                  <c:v>42836.06372730319</c:v>
                </c:pt>
                <c:pt idx="26">
                  <c:v>42836.063738877281</c:v>
                </c:pt>
                <c:pt idx="27">
                  <c:v>42836.063750462956</c:v>
                </c:pt>
                <c:pt idx="28">
                  <c:v>42836.06376202542</c:v>
                </c:pt>
                <c:pt idx="29">
                  <c:v>42836.063773599526</c:v>
                </c:pt>
                <c:pt idx="30">
                  <c:v>42836.06378518515</c:v>
                </c:pt>
                <c:pt idx="31">
                  <c:v>42836.063796770824</c:v>
                </c:pt>
                <c:pt idx="32">
                  <c:v>42836.063808240739</c:v>
                </c:pt>
                <c:pt idx="33">
                  <c:v>42836.063819803225</c:v>
                </c:pt>
                <c:pt idx="34">
                  <c:v>42836.063831388892</c:v>
                </c:pt>
                <c:pt idx="35">
                  <c:v>42836.063842986114</c:v>
                </c:pt>
                <c:pt idx="36">
                  <c:v>42836.063854560176</c:v>
                </c:pt>
                <c:pt idx="37">
                  <c:v>42836.063889282406</c:v>
                </c:pt>
                <c:pt idx="38">
                  <c:v>42836.063900856476</c:v>
                </c:pt>
                <c:pt idx="39">
                  <c:v>42836.063912442143</c:v>
                </c:pt>
                <c:pt idx="40">
                  <c:v>42836.063924016184</c:v>
                </c:pt>
                <c:pt idx="41">
                  <c:v>42836.063935578706</c:v>
                </c:pt>
                <c:pt idx="42">
                  <c:v>42836.063947152776</c:v>
                </c:pt>
                <c:pt idx="43">
                  <c:v>42836.063958738428</c:v>
                </c:pt>
                <c:pt idx="44">
                  <c:v>42836.064005046297</c:v>
                </c:pt>
                <c:pt idx="45">
                  <c:v>42836.064016620381</c:v>
                </c:pt>
                <c:pt idx="46">
                  <c:v>42836.064039803234</c:v>
                </c:pt>
                <c:pt idx="47">
                  <c:v>42836.064051377318</c:v>
                </c:pt>
                <c:pt idx="48">
                  <c:v>42836.064063310187</c:v>
                </c:pt>
                <c:pt idx="49">
                  <c:v>42836.064074895832</c:v>
                </c:pt>
                <c:pt idx="50">
                  <c:v>42836.064086469909</c:v>
                </c:pt>
                <c:pt idx="51">
                  <c:v>42836.064121192132</c:v>
                </c:pt>
                <c:pt idx="52">
                  <c:v>42836.064132766194</c:v>
                </c:pt>
                <c:pt idx="53">
                  <c:v>42836.064144351854</c:v>
                </c:pt>
                <c:pt idx="54">
                  <c:v>42836.064155925931</c:v>
                </c:pt>
                <c:pt idx="55">
                  <c:v>42836.064166365708</c:v>
                </c:pt>
                <c:pt idx="56">
                  <c:v>42836.064189525423</c:v>
                </c:pt>
                <c:pt idx="57">
                  <c:v>42836.064201111105</c:v>
                </c:pt>
                <c:pt idx="58">
                  <c:v>42836.064224155096</c:v>
                </c:pt>
                <c:pt idx="59">
                  <c:v>42836.064235844955</c:v>
                </c:pt>
                <c:pt idx="60">
                  <c:v>42836.064247407412</c:v>
                </c:pt>
                <c:pt idx="61">
                  <c:v>42836.064270567127</c:v>
                </c:pt>
                <c:pt idx="62">
                  <c:v>42836.064305300933</c:v>
                </c:pt>
                <c:pt idx="63">
                  <c:v>42836.064328356493</c:v>
                </c:pt>
                <c:pt idx="64">
                  <c:v>42836.064339930563</c:v>
                </c:pt>
                <c:pt idx="65">
                  <c:v>42836.064351504625</c:v>
                </c:pt>
                <c:pt idx="66">
                  <c:v>42836.064362974539</c:v>
                </c:pt>
                <c:pt idx="67">
                  <c:v>42836.064397708331</c:v>
                </c:pt>
                <c:pt idx="68">
                  <c:v>42836.064432453706</c:v>
                </c:pt>
                <c:pt idx="69">
                  <c:v>42836.064444027776</c:v>
                </c:pt>
                <c:pt idx="70">
                  <c:v>42836.064455601816</c:v>
                </c:pt>
                <c:pt idx="71">
                  <c:v>42836.06449034722</c:v>
                </c:pt>
                <c:pt idx="72">
                  <c:v>42836.064501909721</c:v>
                </c:pt>
                <c:pt idx="73">
                  <c:v>42836.064513483798</c:v>
                </c:pt>
                <c:pt idx="74">
                  <c:v>42836.064548240742</c:v>
                </c:pt>
                <c:pt idx="75">
                  <c:v>42836.064559803235</c:v>
                </c:pt>
                <c:pt idx="76">
                  <c:v>42836.064594525466</c:v>
                </c:pt>
                <c:pt idx="77">
                  <c:v>42836.064629270833</c:v>
                </c:pt>
                <c:pt idx="78">
                  <c:v>42836.064652442175</c:v>
                </c:pt>
                <c:pt idx="79">
                  <c:v>42836.064664016194</c:v>
                </c:pt>
                <c:pt idx="80">
                  <c:v>42836.064710324092</c:v>
                </c:pt>
                <c:pt idx="81">
                  <c:v>42836.064733391206</c:v>
                </c:pt>
                <c:pt idx="82">
                  <c:v>42836.064756527776</c:v>
                </c:pt>
                <c:pt idx="83">
                  <c:v>42836.064779699082</c:v>
                </c:pt>
                <c:pt idx="84">
                  <c:v>42836.064802870373</c:v>
                </c:pt>
                <c:pt idx="85">
                  <c:v>42836.064837615726</c:v>
                </c:pt>
                <c:pt idx="86">
                  <c:v>42836.064849189817</c:v>
                </c:pt>
                <c:pt idx="87">
                  <c:v>42836.064883935185</c:v>
                </c:pt>
                <c:pt idx="88">
                  <c:v>42836.064895509255</c:v>
                </c:pt>
                <c:pt idx="89">
                  <c:v>42836.064930231485</c:v>
                </c:pt>
                <c:pt idx="90">
                  <c:v>42836.064964965219</c:v>
                </c:pt>
                <c:pt idx="91">
                  <c:v>42836.064976550922</c:v>
                </c:pt>
                <c:pt idx="92">
                  <c:v>42836.065011296298</c:v>
                </c:pt>
                <c:pt idx="93">
                  <c:v>42836.06503444448</c:v>
                </c:pt>
                <c:pt idx="94">
                  <c:v>42836.065069178236</c:v>
                </c:pt>
                <c:pt idx="95">
                  <c:v>42836.065080752247</c:v>
                </c:pt>
                <c:pt idx="96">
                  <c:v>42836.065126979156</c:v>
                </c:pt>
                <c:pt idx="97">
                  <c:v>42836.06513854162</c:v>
                </c:pt>
                <c:pt idx="98">
                  <c:v>42836.065173275456</c:v>
                </c:pt>
                <c:pt idx="99">
                  <c:v>42836.065219583325</c:v>
                </c:pt>
                <c:pt idx="100">
                  <c:v>42836.065265810175</c:v>
                </c:pt>
                <c:pt idx="101">
                  <c:v>42836.065300543974</c:v>
                </c:pt>
                <c:pt idx="102">
                  <c:v>42836.065323680516</c:v>
                </c:pt>
                <c:pt idx="103">
                  <c:v>42836.065369999997</c:v>
                </c:pt>
                <c:pt idx="104">
                  <c:v>42836.065393148187</c:v>
                </c:pt>
                <c:pt idx="105">
                  <c:v>42836.065404722176</c:v>
                </c:pt>
                <c:pt idx="106">
                  <c:v>42836.065427881884</c:v>
                </c:pt>
                <c:pt idx="107">
                  <c:v>42836.065451030074</c:v>
                </c:pt>
                <c:pt idx="108">
                  <c:v>42836.065474224539</c:v>
                </c:pt>
                <c:pt idx="109">
                  <c:v>42836.065520381926</c:v>
                </c:pt>
                <c:pt idx="110">
                  <c:v>42836.06556668978</c:v>
                </c:pt>
                <c:pt idx="111">
                  <c:v>42836.06560144676</c:v>
                </c:pt>
                <c:pt idx="112">
                  <c:v>42836.065682465218</c:v>
                </c:pt>
                <c:pt idx="113">
                  <c:v>42836.065740474536</c:v>
                </c:pt>
                <c:pt idx="114">
                  <c:v>42836.065890775455</c:v>
                </c:pt>
                <c:pt idx="115">
                  <c:v>42836.066365439816</c:v>
                </c:pt>
              </c:numCache>
            </c:numRef>
          </c:xVal>
          <c:yVal>
            <c:numRef>
              <c:f>'Hood CO'!$B$2:$B$117</c:f>
              <c:numCache>
                <c:formatCode>General</c:formatCode>
                <c:ptCount val="116"/>
                <c:pt idx="0">
                  <c:v>70</c:v>
                </c:pt>
                <c:pt idx="1">
                  <c:v>69.900000000000006</c:v>
                </c:pt>
                <c:pt idx="2">
                  <c:v>69</c:v>
                </c:pt>
                <c:pt idx="3">
                  <c:v>69</c:v>
                </c:pt>
                <c:pt idx="4">
                  <c:v>69.8</c:v>
                </c:pt>
                <c:pt idx="5">
                  <c:v>69.900000000000006</c:v>
                </c:pt>
                <c:pt idx="6">
                  <c:v>69.7</c:v>
                </c:pt>
                <c:pt idx="7">
                  <c:v>68.8</c:v>
                </c:pt>
                <c:pt idx="8">
                  <c:v>69.2</c:v>
                </c:pt>
                <c:pt idx="9">
                  <c:v>69.599999999999994</c:v>
                </c:pt>
                <c:pt idx="10">
                  <c:v>69.7</c:v>
                </c:pt>
                <c:pt idx="11">
                  <c:v>69.2</c:v>
                </c:pt>
                <c:pt idx="12">
                  <c:v>70.3</c:v>
                </c:pt>
                <c:pt idx="13">
                  <c:v>71.7</c:v>
                </c:pt>
                <c:pt idx="14">
                  <c:v>72.7</c:v>
                </c:pt>
                <c:pt idx="15">
                  <c:v>73.2</c:v>
                </c:pt>
                <c:pt idx="16">
                  <c:v>73.2</c:v>
                </c:pt>
                <c:pt idx="17">
                  <c:v>72.599999999999994</c:v>
                </c:pt>
                <c:pt idx="18">
                  <c:v>71.8</c:v>
                </c:pt>
                <c:pt idx="19">
                  <c:v>71.400000000000006</c:v>
                </c:pt>
                <c:pt idx="20">
                  <c:v>71</c:v>
                </c:pt>
                <c:pt idx="21">
                  <c:v>70.5</c:v>
                </c:pt>
                <c:pt idx="22">
                  <c:v>70.3</c:v>
                </c:pt>
                <c:pt idx="23">
                  <c:v>70.5</c:v>
                </c:pt>
                <c:pt idx="24">
                  <c:v>72.5</c:v>
                </c:pt>
                <c:pt idx="25">
                  <c:v>73.2</c:v>
                </c:pt>
                <c:pt idx="26">
                  <c:v>73.099999999999994</c:v>
                </c:pt>
                <c:pt idx="27">
                  <c:v>72.400000000000006</c:v>
                </c:pt>
                <c:pt idx="28">
                  <c:v>71.099999999999994</c:v>
                </c:pt>
                <c:pt idx="29">
                  <c:v>69.5</c:v>
                </c:pt>
                <c:pt idx="30">
                  <c:v>68.2</c:v>
                </c:pt>
                <c:pt idx="31">
                  <c:v>67.5</c:v>
                </c:pt>
                <c:pt idx="32">
                  <c:v>67.3</c:v>
                </c:pt>
                <c:pt idx="33">
                  <c:v>68</c:v>
                </c:pt>
                <c:pt idx="34">
                  <c:v>69.400000000000006</c:v>
                </c:pt>
                <c:pt idx="35">
                  <c:v>71.2</c:v>
                </c:pt>
                <c:pt idx="36">
                  <c:v>72.400000000000006</c:v>
                </c:pt>
                <c:pt idx="37">
                  <c:v>72.8</c:v>
                </c:pt>
                <c:pt idx="38">
                  <c:v>73.400000000000006</c:v>
                </c:pt>
                <c:pt idx="39">
                  <c:v>73.5</c:v>
                </c:pt>
                <c:pt idx="40">
                  <c:v>72.900000000000006</c:v>
                </c:pt>
                <c:pt idx="41">
                  <c:v>71.5</c:v>
                </c:pt>
                <c:pt idx="42">
                  <c:v>70.400000000000006</c:v>
                </c:pt>
                <c:pt idx="43">
                  <c:v>69.5</c:v>
                </c:pt>
                <c:pt idx="44">
                  <c:v>67.5</c:v>
                </c:pt>
                <c:pt idx="45">
                  <c:v>67.5</c:v>
                </c:pt>
                <c:pt idx="46">
                  <c:v>68.599999999999994</c:v>
                </c:pt>
                <c:pt idx="47">
                  <c:v>68.900000000000006</c:v>
                </c:pt>
                <c:pt idx="48">
                  <c:v>68.5</c:v>
                </c:pt>
                <c:pt idx="49">
                  <c:v>67.2</c:v>
                </c:pt>
                <c:pt idx="50">
                  <c:v>66.3</c:v>
                </c:pt>
                <c:pt idx="51">
                  <c:v>64.7</c:v>
                </c:pt>
                <c:pt idx="52">
                  <c:v>64</c:v>
                </c:pt>
                <c:pt idx="53">
                  <c:v>63</c:v>
                </c:pt>
                <c:pt idx="54">
                  <c:v>61.7</c:v>
                </c:pt>
                <c:pt idx="55">
                  <c:v>59.7</c:v>
                </c:pt>
                <c:pt idx="56">
                  <c:v>56</c:v>
                </c:pt>
                <c:pt idx="57">
                  <c:v>54.3</c:v>
                </c:pt>
                <c:pt idx="58">
                  <c:v>51.8</c:v>
                </c:pt>
                <c:pt idx="59">
                  <c:v>50.7</c:v>
                </c:pt>
                <c:pt idx="60">
                  <c:v>50.1</c:v>
                </c:pt>
                <c:pt idx="61">
                  <c:v>49.6</c:v>
                </c:pt>
                <c:pt idx="62">
                  <c:v>48.6</c:v>
                </c:pt>
                <c:pt idx="63">
                  <c:v>48.1</c:v>
                </c:pt>
                <c:pt idx="64">
                  <c:v>47.3</c:v>
                </c:pt>
                <c:pt idx="65">
                  <c:v>46.1</c:v>
                </c:pt>
                <c:pt idx="66">
                  <c:v>45.2</c:v>
                </c:pt>
                <c:pt idx="67">
                  <c:v>43.1</c:v>
                </c:pt>
                <c:pt idx="68">
                  <c:v>40.4</c:v>
                </c:pt>
                <c:pt idx="69">
                  <c:v>39.700000000000003</c:v>
                </c:pt>
                <c:pt idx="70">
                  <c:v>39.4</c:v>
                </c:pt>
                <c:pt idx="71">
                  <c:v>40.800000000000004</c:v>
                </c:pt>
                <c:pt idx="72">
                  <c:v>41.2</c:v>
                </c:pt>
                <c:pt idx="73">
                  <c:v>41</c:v>
                </c:pt>
                <c:pt idx="74">
                  <c:v>37.5</c:v>
                </c:pt>
                <c:pt idx="75">
                  <c:v>36.4</c:v>
                </c:pt>
                <c:pt idx="76">
                  <c:v>34.700000000000003</c:v>
                </c:pt>
                <c:pt idx="77">
                  <c:v>31.7</c:v>
                </c:pt>
                <c:pt idx="78">
                  <c:v>30.8</c:v>
                </c:pt>
                <c:pt idx="79">
                  <c:v>30.6</c:v>
                </c:pt>
                <c:pt idx="80">
                  <c:v>28.6</c:v>
                </c:pt>
                <c:pt idx="81">
                  <c:v>28.4</c:v>
                </c:pt>
                <c:pt idx="82">
                  <c:v>28.4</c:v>
                </c:pt>
                <c:pt idx="83">
                  <c:v>27.9</c:v>
                </c:pt>
                <c:pt idx="84">
                  <c:v>27.1</c:v>
                </c:pt>
                <c:pt idx="85">
                  <c:v>26.8</c:v>
                </c:pt>
                <c:pt idx="86">
                  <c:v>26.4</c:v>
                </c:pt>
                <c:pt idx="87">
                  <c:v>23.8</c:v>
                </c:pt>
                <c:pt idx="88">
                  <c:v>23.2</c:v>
                </c:pt>
                <c:pt idx="89">
                  <c:v>22.7</c:v>
                </c:pt>
                <c:pt idx="90">
                  <c:v>21.3</c:v>
                </c:pt>
                <c:pt idx="91">
                  <c:v>20.9</c:v>
                </c:pt>
                <c:pt idx="92">
                  <c:v>18.3</c:v>
                </c:pt>
                <c:pt idx="93">
                  <c:v>17.100000000000001</c:v>
                </c:pt>
                <c:pt idx="94">
                  <c:v>16.3</c:v>
                </c:pt>
                <c:pt idx="95">
                  <c:v>15.8</c:v>
                </c:pt>
                <c:pt idx="96">
                  <c:v>12.9</c:v>
                </c:pt>
                <c:pt idx="97">
                  <c:v>12.3</c:v>
                </c:pt>
                <c:pt idx="98">
                  <c:v>11.1</c:v>
                </c:pt>
                <c:pt idx="99">
                  <c:v>9.5</c:v>
                </c:pt>
                <c:pt idx="100">
                  <c:v>8.7000000000000011</c:v>
                </c:pt>
                <c:pt idx="101">
                  <c:v>7.2</c:v>
                </c:pt>
                <c:pt idx="102">
                  <c:v>7.1</c:v>
                </c:pt>
                <c:pt idx="103">
                  <c:v>6.5</c:v>
                </c:pt>
                <c:pt idx="104">
                  <c:v>5.5</c:v>
                </c:pt>
                <c:pt idx="105">
                  <c:v>4.8</c:v>
                </c:pt>
                <c:pt idx="106">
                  <c:v>4</c:v>
                </c:pt>
                <c:pt idx="107">
                  <c:v>3.6</c:v>
                </c:pt>
                <c:pt idx="108">
                  <c:v>3.1</c:v>
                </c:pt>
                <c:pt idx="109">
                  <c:v>3</c:v>
                </c:pt>
                <c:pt idx="110">
                  <c:v>2.2000000000000002</c:v>
                </c:pt>
                <c:pt idx="111">
                  <c:v>2.1</c:v>
                </c:pt>
                <c:pt idx="112">
                  <c:v>0.9</c:v>
                </c:pt>
                <c:pt idx="113">
                  <c:v>0.60000000000000053</c:v>
                </c:pt>
                <c:pt idx="114">
                  <c:v>0.4</c:v>
                </c:pt>
                <c:pt idx="115">
                  <c:v>0.30000000000000027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460-45C3-A1AF-AB7E38784F7D}"/>
            </c:ext>
          </c:extLst>
        </c:ser>
        <c:ser>
          <c:idx val="1"/>
          <c:order val="1"/>
          <c:tx>
            <c:v>Hood CO2</c:v>
          </c:tx>
          <c:marker>
            <c:symbol val="none"/>
          </c:marker>
          <c:xVal>
            <c:numRef>
              <c:f>'Hood CO2'!$A$2:$A$92</c:f>
              <c:numCache>
                <c:formatCode>[$-F400]h:mm:ss\ AM/PM</c:formatCode>
                <c:ptCount val="91"/>
                <c:pt idx="0">
                  <c:v>42836.063299004629</c:v>
                </c:pt>
                <c:pt idx="1">
                  <c:v>42836.063333738428</c:v>
                </c:pt>
                <c:pt idx="2">
                  <c:v>42836.063368460615</c:v>
                </c:pt>
                <c:pt idx="3">
                  <c:v>42836.063426261528</c:v>
                </c:pt>
                <c:pt idx="4">
                  <c:v>42836.063460995319</c:v>
                </c:pt>
                <c:pt idx="5">
                  <c:v>42836.06350733796</c:v>
                </c:pt>
                <c:pt idx="6">
                  <c:v>42836.063565219905</c:v>
                </c:pt>
                <c:pt idx="7">
                  <c:v>42836.063588368059</c:v>
                </c:pt>
                <c:pt idx="8">
                  <c:v>42836.063611539306</c:v>
                </c:pt>
                <c:pt idx="9">
                  <c:v>42836.063634687504</c:v>
                </c:pt>
                <c:pt idx="10">
                  <c:v>42836.063669409705</c:v>
                </c:pt>
                <c:pt idx="11">
                  <c:v>42836.063680995328</c:v>
                </c:pt>
                <c:pt idx="12">
                  <c:v>42836.063692580974</c:v>
                </c:pt>
                <c:pt idx="13">
                  <c:v>42836.06372730319</c:v>
                </c:pt>
                <c:pt idx="14">
                  <c:v>42836.063738877281</c:v>
                </c:pt>
                <c:pt idx="15">
                  <c:v>42836.06378518515</c:v>
                </c:pt>
                <c:pt idx="16">
                  <c:v>42836.063808240739</c:v>
                </c:pt>
                <c:pt idx="17">
                  <c:v>42836.063842986114</c:v>
                </c:pt>
                <c:pt idx="18">
                  <c:v>42836.063854560176</c:v>
                </c:pt>
                <c:pt idx="19">
                  <c:v>42836.063889282406</c:v>
                </c:pt>
                <c:pt idx="20">
                  <c:v>42836.063912442143</c:v>
                </c:pt>
                <c:pt idx="21">
                  <c:v>42836.063924016184</c:v>
                </c:pt>
                <c:pt idx="22">
                  <c:v>42836.063958738428</c:v>
                </c:pt>
                <c:pt idx="23">
                  <c:v>42836.064005046297</c:v>
                </c:pt>
                <c:pt idx="24">
                  <c:v>42836.064028229193</c:v>
                </c:pt>
                <c:pt idx="25">
                  <c:v>42836.064051377318</c:v>
                </c:pt>
                <c:pt idx="26">
                  <c:v>42836.064063310187</c:v>
                </c:pt>
                <c:pt idx="27">
                  <c:v>42836.064086469909</c:v>
                </c:pt>
                <c:pt idx="28">
                  <c:v>42836.064144351854</c:v>
                </c:pt>
                <c:pt idx="29">
                  <c:v>42836.064166365708</c:v>
                </c:pt>
                <c:pt idx="30">
                  <c:v>42836.064189525423</c:v>
                </c:pt>
                <c:pt idx="31">
                  <c:v>42836.064235844955</c:v>
                </c:pt>
                <c:pt idx="32">
                  <c:v>42836.064293599542</c:v>
                </c:pt>
                <c:pt idx="33">
                  <c:v>42836.064328356493</c:v>
                </c:pt>
                <c:pt idx="34">
                  <c:v>42836.064409282408</c:v>
                </c:pt>
                <c:pt idx="35">
                  <c:v>42836.064455601816</c:v>
                </c:pt>
                <c:pt idx="36">
                  <c:v>42836.064513483798</c:v>
                </c:pt>
                <c:pt idx="37">
                  <c:v>42836.064571377312</c:v>
                </c:pt>
                <c:pt idx="38">
                  <c:v>42836.064617696793</c:v>
                </c:pt>
                <c:pt idx="39">
                  <c:v>42836.06464084491</c:v>
                </c:pt>
                <c:pt idx="40">
                  <c:v>42836.064698761576</c:v>
                </c:pt>
                <c:pt idx="41">
                  <c:v>42836.064756527776</c:v>
                </c:pt>
                <c:pt idx="42">
                  <c:v>42836.064814456069</c:v>
                </c:pt>
                <c:pt idx="43">
                  <c:v>42836.064849189817</c:v>
                </c:pt>
                <c:pt idx="44">
                  <c:v>42836.064918657408</c:v>
                </c:pt>
                <c:pt idx="45">
                  <c:v>42836.064941805555</c:v>
                </c:pt>
                <c:pt idx="46">
                  <c:v>42836.064988124999</c:v>
                </c:pt>
                <c:pt idx="47">
                  <c:v>42836.06503444448</c:v>
                </c:pt>
                <c:pt idx="48">
                  <c:v>42836.065080752247</c:v>
                </c:pt>
                <c:pt idx="49">
                  <c:v>42836.065103911984</c:v>
                </c:pt>
                <c:pt idx="50">
                  <c:v>42836.065150115683</c:v>
                </c:pt>
                <c:pt idx="51">
                  <c:v>42836.065196435185</c:v>
                </c:pt>
                <c:pt idx="52">
                  <c:v>42836.065219583325</c:v>
                </c:pt>
                <c:pt idx="53">
                  <c:v>42836.065265810175</c:v>
                </c:pt>
                <c:pt idx="54">
                  <c:v>42836.065300543974</c:v>
                </c:pt>
                <c:pt idx="55">
                  <c:v>42836.065335254629</c:v>
                </c:pt>
                <c:pt idx="56">
                  <c:v>42836.065381574037</c:v>
                </c:pt>
                <c:pt idx="57">
                  <c:v>42836.065393148187</c:v>
                </c:pt>
                <c:pt idx="58">
                  <c:v>42836.065416307873</c:v>
                </c:pt>
                <c:pt idx="59">
                  <c:v>42836.065451030074</c:v>
                </c:pt>
                <c:pt idx="60">
                  <c:v>42836.065474224539</c:v>
                </c:pt>
                <c:pt idx="61">
                  <c:v>42836.065485659667</c:v>
                </c:pt>
                <c:pt idx="62">
                  <c:v>42836.065520381926</c:v>
                </c:pt>
                <c:pt idx="63">
                  <c:v>42836.06560144676</c:v>
                </c:pt>
                <c:pt idx="64">
                  <c:v>42836.065624583258</c:v>
                </c:pt>
                <c:pt idx="65">
                  <c:v>42836.065636157407</c:v>
                </c:pt>
                <c:pt idx="66">
                  <c:v>42836.065647743024</c:v>
                </c:pt>
                <c:pt idx="67">
                  <c:v>42836.065682465218</c:v>
                </c:pt>
                <c:pt idx="68">
                  <c:v>42836.065694050929</c:v>
                </c:pt>
                <c:pt idx="69">
                  <c:v>42836.065705636574</c:v>
                </c:pt>
                <c:pt idx="70">
                  <c:v>42836.06572878467</c:v>
                </c:pt>
                <c:pt idx="71">
                  <c:v>42836.065740474536</c:v>
                </c:pt>
                <c:pt idx="72">
                  <c:v>42836.065763518454</c:v>
                </c:pt>
                <c:pt idx="73">
                  <c:v>42836.065786782347</c:v>
                </c:pt>
                <c:pt idx="74">
                  <c:v>42836.065809942142</c:v>
                </c:pt>
                <c:pt idx="75">
                  <c:v>42836.065867604164</c:v>
                </c:pt>
                <c:pt idx="76">
                  <c:v>42836.065890775455</c:v>
                </c:pt>
                <c:pt idx="77">
                  <c:v>42836.065902337956</c:v>
                </c:pt>
                <c:pt idx="78">
                  <c:v>42836.065913912025</c:v>
                </c:pt>
                <c:pt idx="79">
                  <c:v>42836.065948657364</c:v>
                </c:pt>
                <c:pt idx="80">
                  <c:v>42836.065971805554</c:v>
                </c:pt>
                <c:pt idx="81">
                  <c:v>42836.066006643516</c:v>
                </c:pt>
                <c:pt idx="82">
                  <c:v>42836.066029791655</c:v>
                </c:pt>
                <c:pt idx="83">
                  <c:v>42836.066076122683</c:v>
                </c:pt>
                <c:pt idx="84">
                  <c:v>42836.066110729167</c:v>
                </c:pt>
                <c:pt idx="85">
                  <c:v>42836.066145555524</c:v>
                </c:pt>
                <c:pt idx="86">
                  <c:v>42836.066215023187</c:v>
                </c:pt>
                <c:pt idx="87">
                  <c:v>42836.066307546294</c:v>
                </c:pt>
                <c:pt idx="88">
                  <c:v>42836.066434803208</c:v>
                </c:pt>
                <c:pt idx="89">
                  <c:v>42836.066492708334</c:v>
                </c:pt>
                <c:pt idx="90">
                  <c:v>42836.066631539354</c:v>
                </c:pt>
              </c:numCache>
            </c:numRef>
          </c:xVal>
          <c:yVal>
            <c:numRef>
              <c:f>'Hood CO2'!$B$2:$B$92</c:f>
              <c:numCache>
                <c:formatCode>General</c:formatCode>
                <c:ptCount val="91"/>
                <c:pt idx="0">
                  <c:v>13.5</c:v>
                </c:pt>
                <c:pt idx="1">
                  <c:v>13.8</c:v>
                </c:pt>
                <c:pt idx="2">
                  <c:v>13.4</c:v>
                </c:pt>
                <c:pt idx="3">
                  <c:v>13.6</c:v>
                </c:pt>
                <c:pt idx="4">
                  <c:v>13.2</c:v>
                </c:pt>
                <c:pt idx="5">
                  <c:v>13.4</c:v>
                </c:pt>
                <c:pt idx="6">
                  <c:v>12.3</c:v>
                </c:pt>
                <c:pt idx="7">
                  <c:v>11.8</c:v>
                </c:pt>
                <c:pt idx="8">
                  <c:v>11.9</c:v>
                </c:pt>
                <c:pt idx="9">
                  <c:v>12.3</c:v>
                </c:pt>
                <c:pt idx="10">
                  <c:v>12.7</c:v>
                </c:pt>
                <c:pt idx="11">
                  <c:v>12.7</c:v>
                </c:pt>
                <c:pt idx="12">
                  <c:v>12.5</c:v>
                </c:pt>
                <c:pt idx="13">
                  <c:v>11.6</c:v>
                </c:pt>
                <c:pt idx="14">
                  <c:v>11.6</c:v>
                </c:pt>
                <c:pt idx="15">
                  <c:v>13</c:v>
                </c:pt>
                <c:pt idx="16">
                  <c:v>13.1</c:v>
                </c:pt>
                <c:pt idx="17">
                  <c:v>11.7</c:v>
                </c:pt>
                <c:pt idx="18">
                  <c:v>11.5</c:v>
                </c:pt>
                <c:pt idx="19">
                  <c:v>11.4</c:v>
                </c:pt>
                <c:pt idx="20">
                  <c:v>11.1</c:v>
                </c:pt>
                <c:pt idx="21">
                  <c:v>11.2</c:v>
                </c:pt>
                <c:pt idx="22">
                  <c:v>12.3</c:v>
                </c:pt>
                <c:pt idx="23">
                  <c:v>13.2</c:v>
                </c:pt>
                <c:pt idx="24">
                  <c:v>13.1</c:v>
                </c:pt>
                <c:pt idx="25">
                  <c:v>12.9</c:v>
                </c:pt>
                <c:pt idx="26">
                  <c:v>13</c:v>
                </c:pt>
                <c:pt idx="27">
                  <c:v>13.6</c:v>
                </c:pt>
                <c:pt idx="28">
                  <c:v>14.6</c:v>
                </c:pt>
                <c:pt idx="29">
                  <c:v>15.5</c:v>
                </c:pt>
                <c:pt idx="30">
                  <c:v>16.600000000000001</c:v>
                </c:pt>
                <c:pt idx="31">
                  <c:v>18.100000000000001</c:v>
                </c:pt>
                <c:pt idx="32">
                  <c:v>18.8</c:v>
                </c:pt>
                <c:pt idx="33">
                  <c:v>19</c:v>
                </c:pt>
                <c:pt idx="34">
                  <c:v>20.5</c:v>
                </c:pt>
                <c:pt idx="35">
                  <c:v>21.3</c:v>
                </c:pt>
                <c:pt idx="36">
                  <c:v>21.3</c:v>
                </c:pt>
                <c:pt idx="37">
                  <c:v>22.8</c:v>
                </c:pt>
                <c:pt idx="38">
                  <c:v>23.8</c:v>
                </c:pt>
                <c:pt idx="39">
                  <c:v>24.3</c:v>
                </c:pt>
                <c:pt idx="40">
                  <c:v>25.1</c:v>
                </c:pt>
                <c:pt idx="41">
                  <c:v>25.2</c:v>
                </c:pt>
                <c:pt idx="42">
                  <c:v>25.9</c:v>
                </c:pt>
                <c:pt idx="43">
                  <c:v>26.1</c:v>
                </c:pt>
                <c:pt idx="44">
                  <c:v>26.9</c:v>
                </c:pt>
                <c:pt idx="45">
                  <c:v>27.1</c:v>
                </c:pt>
                <c:pt idx="46">
                  <c:v>27.3</c:v>
                </c:pt>
                <c:pt idx="47">
                  <c:v>28.3</c:v>
                </c:pt>
                <c:pt idx="48">
                  <c:v>28.9</c:v>
                </c:pt>
                <c:pt idx="49">
                  <c:v>29.3</c:v>
                </c:pt>
                <c:pt idx="50">
                  <c:v>29.4</c:v>
                </c:pt>
                <c:pt idx="51">
                  <c:v>29.7</c:v>
                </c:pt>
                <c:pt idx="52">
                  <c:v>29.4</c:v>
                </c:pt>
                <c:pt idx="53">
                  <c:v>29.9</c:v>
                </c:pt>
                <c:pt idx="54">
                  <c:v>30</c:v>
                </c:pt>
                <c:pt idx="55">
                  <c:v>30.8</c:v>
                </c:pt>
                <c:pt idx="56">
                  <c:v>31.1</c:v>
                </c:pt>
                <c:pt idx="57">
                  <c:v>30.9</c:v>
                </c:pt>
                <c:pt idx="58">
                  <c:v>30</c:v>
                </c:pt>
                <c:pt idx="59">
                  <c:v>29.6</c:v>
                </c:pt>
                <c:pt idx="60">
                  <c:v>29.1</c:v>
                </c:pt>
                <c:pt idx="61">
                  <c:v>29.1</c:v>
                </c:pt>
                <c:pt idx="62">
                  <c:v>30.3</c:v>
                </c:pt>
                <c:pt idx="63">
                  <c:v>30.4</c:v>
                </c:pt>
                <c:pt idx="64">
                  <c:v>30</c:v>
                </c:pt>
                <c:pt idx="65">
                  <c:v>29.6</c:v>
                </c:pt>
                <c:pt idx="66">
                  <c:v>28.8</c:v>
                </c:pt>
                <c:pt idx="67">
                  <c:v>25.6</c:v>
                </c:pt>
                <c:pt idx="68">
                  <c:v>24.9</c:v>
                </c:pt>
                <c:pt idx="69">
                  <c:v>24.5</c:v>
                </c:pt>
                <c:pt idx="70">
                  <c:v>24.2</c:v>
                </c:pt>
                <c:pt idx="71">
                  <c:v>24.2</c:v>
                </c:pt>
                <c:pt idx="72">
                  <c:v>23.8</c:v>
                </c:pt>
                <c:pt idx="73">
                  <c:v>22.9</c:v>
                </c:pt>
                <c:pt idx="74">
                  <c:v>20.7</c:v>
                </c:pt>
                <c:pt idx="75">
                  <c:v>12.8</c:v>
                </c:pt>
                <c:pt idx="76">
                  <c:v>9.9</c:v>
                </c:pt>
                <c:pt idx="77">
                  <c:v>8.7000000000000011</c:v>
                </c:pt>
                <c:pt idx="78">
                  <c:v>7.7</c:v>
                </c:pt>
                <c:pt idx="79">
                  <c:v>6</c:v>
                </c:pt>
                <c:pt idx="80">
                  <c:v>5.6</c:v>
                </c:pt>
                <c:pt idx="81">
                  <c:v>5.4</c:v>
                </c:pt>
                <c:pt idx="82">
                  <c:v>5</c:v>
                </c:pt>
                <c:pt idx="83">
                  <c:v>3.5</c:v>
                </c:pt>
                <c:pt idx="84">
                  <c:v>2.5</c:v>
                </c:pt>
                <c:pt idx="85">
                  <c:v>2</c:v>
                </c:pt>
                <c:pt idx="86">
                  <c:v>1.8</c:v>
                </c:pt>
                <c:pt idx="87">
                  <c:v>1.7</c:v>
                </c:pt>
                <c:pt idx="88">
                  <c:v>1.1000000000000001</c:v>
                </c:pt>
                <c:pt idx="89">
                  <c:v>0.70000000000000051</c:v>
                </c:pt>
                <c:pt idx="90">
                  <c:v>0.4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460-45C3-A1AF-AB7E38784F7D}"/>
            </c:ext>
          </c:extLst>
        </c:ser>
        <c:ser>
          <c:idx val="2"/>
          <c:order val="2"/>
          <c:tx>
            <c:v>Hood O2</c:v>
          </c:tx>
          <c:marker>
            <c:symbol val="none"/>
          </c:marker>
          <c:xVal>
            <c:numRef>
              <c:f>'Hood O2'!$A$2:$A$23</c:f>
              <c:numCache>
                <c:formatCode>[$-F400]h:mm:ss\ AM/PM</c:formatCode>
                <c:ptCount val="22"/>
                <c:pt idx="0">
                  <c:v>42836.066689456042</c:v>
                </c:pt>
                <c:pt idx="1">
                  <c:v>42836.066481122674</c:v>
                </c:pt>
                <c:pt idx="2">
                  <c:v>42836.066411655076</c:v>
                </c:pt>
                <c:pt idx="3">
                  <c:v>42836.066342280094</c:v>
                </c:pt>
                <c:pt idx="4">
                  <c:v>42836.066215023187</c:v>
                </c:pt>
                <c:pt idx="5">
                  <c:v>42836.066122407407</c:v>
                </c:pt>
                <c:pt idx="6">
                  <c:v>42836.066052847222</c:v>
                </c:pt>
                <c:pt idx="7">
                  <c:v>42836.065971805554</c:v>
                </c:pt>
                <c:pt idx="8">
                  <c:v>42836.065948657364</c:v>
                </c:pt>
                <c:pt idx="9">
                  <c:v>42836.065925497685</c:v>
                </c:pt>
                <c:pt idx="10">
                  <c:v>42836.065902337956</c:v>
                </c:pt>
                <c:pt idx="11">
                  <c:v>42836.065867604164</c:v>
                </c:pt>
                <c:pt idx="12">
                  <c:v>42836.065856030094</c:v>
                </c:pt>
                <c:pt idx="13">
                  <c:v>42836.065809942142</c:v>
                </c:pt>
                <c:pt idx="14">
                  <c:v>42836.065775208335</c:v>
                </c:pt>
                <c:pt idx="15">
                  <c:v>42836.065705636574</c:v>
                </c:pt>
                <c:pt idx="16">
                  <c:v>42836.06565931713</c:v>
                </c:pt>
                <c:pt idx="17">
                  <c:v>42836.065636157407</c:v>
                </c:pt>
                <c:pt idx="18">
                  <c:v>42836.065613009254</c:v>
                </c:pt>
                <c:pt idx="19">
                  <c:v>42836.065497233758</c:v>
                </c:pt>
                <c:pt idx="20">
                  <c:v>42836.065393148187</c:v>
                </c:pt>
                <c:pt idx="21">
                  <c:v>42836.065219583325</c:v>
                </c:pt>
              </c:numCache>
            </c:numRef>
          </c:xVal>
          <c:yVal>
            <c:numRef>
              <c:f>'Hood O2'!$B$2:$B$23</c:f>
              <c:numCache>
                <c:formatCode>General</c:formatCode>
                <c:ptCount val="22"/>
                <c:pt idx="0">
                  <c:v>19.8</c:v>
                </c:pt>
                <c:pt idx="1">
                  <c:v>19.2</c:v>
                </c:pt>
                <c:pt idx="2">
                  <c:v>18.5</c:v>
                </c:pt>
                <c:pt idx="3">
                  <c:v>18.3</c:v>
                </c:pt>
                <c:pt idx="4">
                  <c:v>18.2</c:v>
                </c:pt>
                <c:pt idx="5">
                  <c:v>18</c:v>
                </c:pt>
                <c:pt idx="6">
                  <c:v>17.100000000000001</c:v>
                </c:pt>
                <c:pt idx="7">
                  <c:v>17</c:v>
                </c:pt>
                <c:pt idx="8">
                  <c:v>16.600000000000001</c:v>
                </c:pt>
                <c:pt idx="9">
                  <c:v>15.8</c:v>
                </c:pt>
                <c:pt idx="10">
                  <c:v>14.3</c:v>
                </c:pt>
                <c:pt idx="11">
                  <c:v>11.3</c:v>
                </c:pt>
                <c:pt idx="12">
                  <c:v>10.1</c:v>
                </c:pt>
                <c:pt idx="13">
                  <c:v>6.2</c:v>
                </c:pt>
                <c:pt idx="14">
                  <c:v>4.7</c:v>
                </c:pt>
                <c:pt idx="15">
                  <c:v>3.7</c:v>
                </c:pt>
                <c:pt idx="16">
                  <c:v>2</c:v>
                </c:pt>
                <c:pt idx="17">
                  <c:v>1.4</c:v>
                </c:pt>
                <c:pt idx="18">
                  <c:v>1.2</c:v>
                </c:pt>
                <c:pt idx="19">
                  <c:v>1.2</c:v>
                </c:pt>
                <c:pt idx="20">
                  <c:v>0.4</c:v>
                </c:pt>
                <c:pt idx="21">
                  <c:v>0.2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1460-45C3-A1AF-AB7E38784F7D}"/>
            </c:ext>
          </c:extLst>
        </c:ser>
        <c:ser>
          <c:idx val="3"/>
          <c:order val="3"/>
          <c:tx>
            <c:v>Stack CO</c:v>
          </c:tx>
          <c:marker>
            <c:symbol val="none"/>
          </c:marker>
          <c:xVal>
            <c:numRef>
              <c:f>'Stack CO'!$A$2:$A$101</c:f>
              <c:numCache>
                <c:formatCode>[$-F400]h:mm:ss\ AM/PM</c:formatCode>
                <c:ptCount val="100"/>
                <c:pt idx="0">
                  <c:v>42836.065694050929</c:v>
                </c:pt>
                <c:pt idx="1">
                  <c:v>42836.065682465218</c:v>
                </c:pt>
                <c:pt idx="2">
                  <c:v>42836.065636157407</c:v>
                </c:pt>
                <c:pt idx="3">
                  <c:v>42836.065624583258</c:v>
                </c:pt>
                <c:pt idx="4">
                  <c:v>42836.065578275462</c:v>
                </c:pt>
                <c:pt idx="5">
                  <c:v>42836.06556668978</c:v>
                </c:pt>
                <c:pt idx="6">
                  <c:v>42836.065555115725</c:v>
                </c:pt>
                <c:pt idx="7">
                  <c:v>42836.065520381926</c:v>
                </c:pt>
                <c:pt idx="8">
                  <c:v>42836.065508807871</c:v>
                </c:pt>
                <c:pt idx="9">
                  <c:v>42836.065497233758</c:v>
                </c:pt>
                <c:pt idx="10">
                  <c:v>42836.065462627252</c:v>
                </c:pt>
                <c:pt idx="11">
                  <c:v>42836.065451030074</c:v>
                </c:pt>
                <c:pt idx="12">
                  <c:v>42836.065439456019</c:v>
                </c:pt>
                <c:pt idx="13">
                  <c:v>42836.065404722176</c:v>
                </c:pt>
                <c:pt idx="14">
                  <c:v>42836.065393148187</c:v>
                </c:pt>
                <c:pt idx="15">
                  <c:v>42836.065381574037</c:v>
                </c:pt>
                <c:pt idx="16">
                  <c:v>42836.065335254629</c:v>
                </c:pt>
                <c:pt idx="17">
                  <c:v>42836.065323680516</c:v>
                </c:pt>
                <c:pt idx="18">
                  <c:v>42836.065312118059</c:v>
                </c:pt>
                <c:pt idx="19">
                  <c:v>42836.065277384259</c:v>
                </c:pt>
                <c:pt idx="20">
                  <c:v>42836.065265810175</c:v>
                </c:pt>
                <c:pt idx="21">
                  <c:v>42836.065254224573</c:v>
                </c:pt>
                <c:pt idx="22">
                  <c:v>42836.065219583325</c:v>
                </c:pt>
                <c:pt idx="23">
                  <c:v>42836.065208009255</c:v>
                </c:pt>
                <c:pt idx="24">
                  <c:v>42836.065196435185</c:v>
                </c:pt>
                <c:pt idx="25">
                  <c:v>42836.065150115683</c:v>
                </c:pt>
                <c:pt idx="26">
                  <c:v>42836.06513854162</c:v>
                </c:pt>
                <c:pt idx="27">
                  <c:v>42836.065126979156</c:v>
                </c:pt>
                <c:pt idx="28">
                  <c:v>42836.065092337965</c:v>
                </c:pt>
                <c:pt idx="29">
                  <c:v>42836.065080752247</c:v>
                </c:pt>
                <c:pt idx="30">
                  <c:v>42836.065069178236</c:v>
                </c:pt>
                <c:pt idx="31">
                  <c:v>42836.06503444448</c:v>
                </c:pt>
                <c:pt idx="32">
                  <c:v>42836.065022870331</c:v>
                </c:pt>
                <c:pt idx="33">
                  <c:v>42836.065011296298</c:v>
                </c:pt>
                <c:pt idx="34">
                  <c:v>42836.064964965219</c:v>
                </c:pt>
                <c:pt idx="35">
                  <c:v>42836.0649533912</c:v>
                </c:pt>
                <c:pt idx="36">
                  <c:v>42836.064941805555</c:v>
                </c:pt>
                <c:pt idx="37">
                  <c:v>42836.064907083324</c:v>
                </c:pt>
                <c:pt idx="38">
                  <c:v>42836.064895509255</c:v>
                </c:pt>
                <c:pt idx="39">
                  <c:v>42836.064883935185</c:v>
                </c:pt>
                <c:pt idx="40">
                  <c:v>42836.064849189817</c:v>
                </c:pt>
                <c:pt idx="41">
                  <c:v>42836.064837615726</c:v>
                </c:pt>
                <c:pt idx="42">
                  <c:v>42836.064826030095</c:v>
                </c:pt>
                <c:pt idx="43">
                  <c:v>42836.064779699082</c:v>
                </c:pt>
                <c:pt idx="44">
                  <c:v>42836.064768113392</c:v>
                </c:pt>
                <c:pt idx="45">
                  <c:v>42836.064756527776</c:v>
                </c:pt>
                <c:pt idx="46">
                  <c:v>42836.064721921248</c:v>
                </c:pt>
                <c:pt idx="47">
                  <c:v>42836.064710324092</c:v>
                </c:pt>
                <c:pt idx="48">
                  <c:v>42836.064698761576</c:v>
                </c:pt>
                <c:pt idx="49">
                  <c:v>42836.064664016194</c:v>
                </c:pt>
                <c:pt idx="50">
                  <c:v>42836.064652442175</c:v>
                </c:pt>
                <c:pt idx="51">
                  <c:v>42836.06464084491</c:v>
                </c:pt>
                <c:pt idx="52">
                  <c:v>42836.064594525466</c:v>
                </c:pt>
                <c:pt idx="53">
                  <c:v>42836.064582951374</c:v>
                </c:pt>
                <c:pt idx="54">
                  <c:v>42836.064536643542</c:v>
                </c:pt>
                <c:pt idx="55">
                  <c:v>42836.064525057867</c:v>
                </c:pt>
                <c:pt idx="56">
                  <c:v>42836.064513483798</c:v>
                </c:pt>
                <c:pt idx="57">
                  <c:v>42836.064478749999</c:v>
                </c:pt>
                <c:pt idx="58">
                  <c:v>42836.064467175929</c:v>
                </c:pt>
                <c:pt idx="59">
                  <c:v>42836.064455601816</c:v>
                </c:pt>
                <c:pt idx="60">
                  <c:v>42836.064409282408</c:v>
                </c:pt>
                <c:pt idx="61">
                  <c:v>42836.064397708331</c:v>
                </c:pt>
                <c:pt idx="62">
                  <c:v>42836.064351504625</c:v>
                </c:pt>
                <c:pt idx="63">
                  <c:v>42836.064328356493</c:v>
                </c:pt>
                <c:pt idx="64">
                  <c:v>42836.064293599542</c:v>
                </c:pt>
                <c:pt idx="65">
                  <c:v>42836.064282037034</c:v>
                </c:pt>
                <c:pt idx="66">
                  <c:v>42836.064270567127</c:v>
                </c:pt>
                <c:pt idx="67">
                  <c:v>42836.064224155096</c:v>
                </c:pt>
                <c:pt idx="68">
                  <c:v>42836.064212685182</c:v>
                </c:pt>
                <c:pt idx="69">
                  <c:v>42836.064166365708</c:v>
                </c:pt>
                <c:pt idx="70">
                  <c:v>42836.064155925931</c:v>
                </c:pt>
                <c:pt idx="71">
                  <c:v>42836.064144351854</c:v>
                </c:pt>
                <c:pt idx="72">
                  <c:v>42836.064098043993</c:v>
                </c:pt>
                <c:pt idx="73">
                  <c:v>42836.064086469909</c:v>
                </c:pt>
                <c:pt idx="74">
                  <c:v>42836.064039803234</c:v>
                </c:pt>
                <c:pt idx="75">
                  <c:v>42836.064028229193</c:v>
                </c:pt>
                <c:pt idx="76">
                  <c:v>42836.063924016184</c:v>
                </c:pt>
                <c:pt idx="77">
                  <c:v>42836.063900856476</c:v>
                </c:pt>
                <c:pt idx="78">
                  <c:v>42836.063854560176</c:v>
                </c:pt>
                <c:pt idx="79">
                  <c:v>42836.063842986114</c:v>
                </c:pt>
                <c:pt idx="80">
                  <c:v>42836.063796770824</c:v>
                </c:pt>
                <c:pt idx="81">
                  <c:v>42836.06378518515</c:v>
                </c:pt>
                <c:pt idx="82">
                  <c:v>42836.06372730319</c:v>
                </c:pt>
                <c:pt idx="83">
                  <c:v>42836.063715729164</c:v>
                </c:pt>
                <c:pt idx="84">
                  <c:v>42836.063669409705</c:v>
                </c:pt>
                <c:pt idx="85">
                  <c:v>42836.063657835599</c:v>
                </c:pt>
                <c:pt idx="86">
                  <c:v>42836.063611539306</c:v>
                </c:pt>
                <c:pt idx="87">
                  <c:v>42836.063599942143</c:v>
                </c:pt>
                <c:pt idx="88">
                  <c:v>42836.063553622684</c:v>
                </c:pt>
                <c:pt idx="89">
                  <c:v>42836.063542048614</c:v>
                </c:pt>
                <c:pt idx="90">
                  <c:v>42836.063530474574</c:v>
                </c:pt>
                <c:pt idx="91">
                  <c:v>42836.063495752271</c:v>
                </c:pt>
                <c:pt idx="92">
                  <c:v>42836.063484155049</c:v>
                </c:pt>
                <c:pt idx="93">
                  <c:v>42836.063472580965</c:v>
                </c:pt>
                <c:pt idx="94">
                  <c:v>42836.063426261528</c:v>
                </c:pt>
                <c:pt idx="95">
                  <c:v>42836.063414687465</c:v>
                </c:pt>
                <c:pt idx="96">
                  <c:v>42836.063368460615</c:v>
                </c:pt>
                <c:pt idx="97">
                  <c:v>42836.063356886581</c:v>
                </c:pt>
                <c:pt idx="98">
                  <c:v>42836.063310578706</c:v>
                </c:pt>
                <c:pt idx="99">
                  <c:v>42836.063287430552</c:v>
                </c:pt>
              </c:numCache>
            </c:numRef>
          </c:xVal>
          <c:yVal>
            <c:numRef>
              <c:f>'Stack CO'!$B$2:$B$101</c:f>
              <c:numCache>
                <c:formatCode>General</c:formatCode>
                <c:ptCount val="100"/>
                <c:pt idx="0">
                  <c:v>0.1</c:v>
                </c:pt>
                <c:pt idx="1">
                  <c:v>0.70000000000000051</c:v>
                </c:pt>
                <c:pt idx="2">
                  <c:v>0.8</c:v>
                </c:pt>
                <c:pt idx="3">
                  <c:v>2.7</c:v>
                </c:pt>
                <c:pt idx="4">
                  <c:v>2.7</c:v>
                </c:pt>
                <c:pt idx="5">
                  <c:v>4.5999999999999996</c:v>
                </c:pt>
                <c:pt idx="6">
                  <c:v>5.5</c:v>
                </c:pt>
                <c:pt idx="7">
                  <c:v>5.5</c:v>
                </c:pt>
                <c:pt idx="8">
                  <c:v>6.3</c:v>
                </c:pt>
                <c:pt idx="9">
                  <c:v>8.1</c:v>
                </c:pt>
                <c:pt idx="10">
                  <c:v>8.1</c:v>
                </c:pt>
                <c:pt idx="11">
                  <c:v>8.5</c:v>
                </c:pt>
                <c:pt idx="12">
                  <c:v>11.5</c:v>
                </c:pt>
                <c:pt idx="13">
                  <c:v>11.5</c:v>
                </c:pt>
                <c:pt idx="14">
                  <c:v>11.7</c:v>
                </c:pt>
                <c:pt idx="15">
                  <c:v>15.6</c:v>
                </c:pt>
                <c:pt idx="16">
                  <c:v>15.6</c:v>
                </c:pt>
                <c:pt idx="17">
                  <c:v>17.3</c:v>
                </c:pt>
                <c:pt idx="18">
                  <c:v>19.3</c:v>
                </c:pt>
                <c:pt idx="19">
                  <c:v>19.3</c:v>
                </c:pt>
                <c:pt idx="20">
                  <c:v>19.899999999999999</c:v>
                </c:pt>
                <c:pt idx="21">
                  <c:v>22.9</c:v>
                </c:pt>
                <c:pt idx="22">
                  <c:v>22.9</c:v>
                </c:pt>
                <c:pt idx="23">
                  <c:v>23.1</c:v>
                </c:pt>
                <c:pt idx="24">
                  <c:v>26.1</c:v>
                </c:pt>
                <c:pt idx="25">
                  <c:v>26.1</c:v>
                </c:pt>
                <c:pt idx="26">
                  <c:v>27.5</c:v>
                </c:pt>
                <c:pt idx="27">
                  <c:v>28.6</c:v>
                </c:pt>
                <c:pt idx="28">
                  <c:v>28.6</c:v>
                </c:pt>
                <c:pt idx="29">
                  <c:v>29.1</c:v>
                </c:pt>
                <c:pt idx="30">
                  <c:v>31</c:v>
                </c:pt>
                <c:pt idx="31">
                  <c:v>31</c:v>
                </c:pt>
                <c:pt idx="32">
                  <c:v>31.2</c:v>
                </c:pt>
                <c:pt idx="33">
                  <c:v>33.9</c:v>
                </c:pt>
                <c:pt idx="34">
                  <c:v>34</c:v>
                </c:pt>
                <c:pt idx="35">
                  <c:v>37.1</c:v>
                </c:pt>
                <c:pt idx="36">
                  <c:v>38.200000000000003</c:v>
                </c:pt>
                <c:pt idx="37">
                  <c:v>38.200000000000003</c:v>
                </c:pt>
                <c:pt idx="38">
                  <c:v>39.4</c:v>
                </c:pt>
                <c:pt idx="39">
                  <c:v>42.6</c:v>
                </c:pt>
                <c:pt idx="40">
                  <c:v>42.6</c:v>
                </c:pt>
                <c:pt idx="41">
                  <c:v>42.9</c:v>
                </c:pt>
                <c:pt idx="42">
                  <c:v>45.5</c:v>
                </c:pt>
                <c:pt idx="43">
                  <c:v>45.6</c:v>
                </c:pt>
                <c:pt idx="44">
                  <c:v>47.7</c:v>
                </c:pt>
                <c:pt idx="45">
                  <c:v>48.2</c:v>
                </c:pt>
                <c:pt idx="46">
                  <c:v>48.2</c:v>
                </c:pt>
                <c:pt idx="47">
                  <c:v>49.3</c:v>
                </c:pt>
                <c:pt idx="48">
                  <c:v>51.3</c:v>
                </c:pt>
                <c:pt idx="49">
                  <c:v>51.3</c:v>
                </c:pt>
                <c:pt idx="50">
                  <c:v>51.6</c:v>
                </c:pt>
                <c:pt idx="51">
                  <c:v>53.6</c:v>
                </c:pt>
                <c:pt idx="52">
                  <c:v>53.7</c:v>
                </c:pt>
                <c:pt idx="53">
                  <c:v>56</c:v>
                </c:pt>
                <c:pt idx="54">
                  <c:v>56</c:v>
                </c:pt>
                <c:pt idx="55">
                  <c:v>57.8</c:v>
                </c:pt>
                <c:pt idx="56">
                  <c:v>60.4</c:v>
                </c:pt>
                <c:pt idx="57">
                  <c:v>60.4</c:v>
                </c:pt>
                <c:pt idx="58">
                  <c:v>61.2</c:v>
                </c:pt>
                <c:pt idx="59">
                  <c:v>65.3</c:v>
                </c:pt>
                <c:pt idx="60">
                  <c:v>65.400000000000006</c:v>
                </c:pt>
                <c:pt idx="61">
                  <c:v>68</c:v>
                </c:pt>
                <c:pt idx="62">
                  <c:v>68.099999999999994</c:v>
                </c:pt>
                <c:pt idx="63">
                  <c:v>70.099999999999994</c:v>
                </c:pt>
                <c:pt idx="64">
                  <c:v>70.099999999999994</c:v>
                </c:pt>
                <c:pt idx="65">
                  <c:v>70.5</c:v>
                </c:pt>
                <c:pt idx="66">
                  <c:v>71.8</c:v>
                </c:pt>
                <c:pt idx="67">
                  <c:v>71.8</c:v>
                </c:pt>
                <c:pt idx="68">
                  <c:v>71.400000000000006</c:v>
                </c:pt>
                <c:pt idx="69">
                  <c:v>71.400000000000006</c:v>
                </c:pt>
                <c:pt idx="70">
                  <c:v>70.7</c:v>
                </c:pt>
                <c:pt idx="71">
                  <c:v>70.3</c:v>
                </c:pt>
                <c:pt idx="72">
                  <c:v>70.400000000000006</c:v>
                </c:pt>
                <c:pt idx="73">
                  <c:v>70.8</c:v>
                </c:pt>
                <c:pt idx="74">
                  <c:v>70.8</c:v>
                </c:pt>
                <c:pt idx="75">
                  <c:v>71.099999999999994</c:v>
                </c:pt>
                <c:pt idx="76">
                  <c:v>71.2</c:v>
                </c:pt>
                <c:pt idx="77">
                  <c:v>70.599999999999994</c:v>
                </c:pt>
                <c:pt idx="78">
                  <c:v>70.5</c:v>
                </c:pt>
                <c:pt idx="79">
                  <c:v>69.5</c:v>
                </c:pt>
                <c:pt idx="80">
                  <c:v>69.5</c:v>
                </c:pt>
                <c:pt idx="81">
                  <c:v>69.099999999999994</c:v>
                </c:pt>
                <c:pt idx="82">
                  <c:v>69.099999999999994</c:v>
                </c:pt>
                <c:pt idx="83">
                  <c:v>68.900000000000006</c:v>
                </c:pt>
                <c:pt idx="84">
                  <c:v>68.900000000000006</c:v>
                </c:pt>
                <c:pt idx="85">
                  <c:v>68.5</c:v>
                </c:pt>
                <c:pt idx="86">
                  <c:v>68.5</c:v>
                </c:pt>
                <c:pt idx="87">
                  <c:v>68.099999999999994</c:v>
                </c:pt>
                <c:pt idx="88">
                  <c:v>68.099999999999994</c:v>
                </c:pt>
                <c:pt idx="89">
                  <c:v>67.2</c:v>
                </c:pt>
                <c:pt idx="90">
                  <c:v>66.599999999999994</c:v>
                </c:pt>
                <c:pt idx="91">
                  <c:v>66.599999999999994</c:v>
                </c:pt>
                <c:pt idx="92">
                  <c:v>66.2</c:v>
                </c:pt>
                <c:pt idx="93">
                  <c:v>64.8</c:v>
                </c:pt>
                <c:pt idx="94">
                  <c:v>64.7</c:v>
                </c:pt>
                <c:pt idx="95">
                  <c:v>63.7</c:v>
                </c:pt>
                <c:pt idx="96">
                  <c:v>63.7</c:v>
                </c:pt>
                <c:pt idx="97">
                  <c:v>62.5</c:v>
                </c:pt>
                <c:pt idx="98">
                  <c:v>62.4</c:v>
                </c:pt>
                <c:pt idx="99">
                  <c:v>62.9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1460-45C3-A1AF-AB7E38784F7D}"/>
            </c:ext>
          </c:extLst>
        </c:ser>
        <c:ser>
          <c:idx val="4"/>
          <c:order val="4"/>
          <c:tx>
            <c:v>Stack CO2</c:v>
          </c:tx>
          <c:marker>
            <c:symbol val="none"/>
          </c:marker>
          <c:xVal>
            <c:numRef>
              <c:f>'Stack CO2'!$A$2:$A$111</c:f>
              <c:numCache>
                <c:formatCode>[$-F400]h:mm:ss\ AM/PM</c:formatCode>
                <c:ptCount val="110"/>
                <c:pt idx="0">
                  <c:v>42836.066434803208</c:v>
                </c:pt>
                <c:pt idx="1">
                  <c:v>42836.066423229167</c:v>
                </c:pt>
                <c:pt idx="2">
                  <c:v>42836.066377002317</c:v>
                </c:pt>
                <c:pt idx="3">
                  <c:v>42836.066365439816</c:v>
                </c:pt>
                <c:pt idx="4">
                  <c:v>42836.066353738432</c:v>
                </c:pt>
                <c:pt idx="5">
                  <c:v>42836.066319131947</c:v>
                </c:pt>
                <c:pt idx="6">
                  <c:v>42836.066307546294</c:v>
                </c:pt>
                <c:pt idx="7">
                  <c:v>42836.066295856515</c:v>
                </c:pt>
                <c:pt idx="8">
                  <c:v>42836.066261226886</c:v>
                </c:pt>
                <c:pt idx="9">
                  <c:v>42836.06624965278</c:v>
                </c:pt>
                <c:pt idx="10">
                  <c:v>42836.066238067142</c:v>
                </c:pt>
                <c:pt idx="11">
                  <c:v>42836.066203449118</c:v>
                </c:pt>
                <c:pt idx="12">
                  <c:v>42836.066191874997</c:v>
                </c:pt>
                <c:pt idx="13">
                  <c:v>42836.066180300928</c:v>
                </c:pt>
                <c:pt idx="14">
                  <c:v>42836.066133981476</c:v>
                </c:pt>
                <c:pt idx="15">
                  <c:v>42836.066122407407</c:v>
                </c:pt>
                <c:pt idx="16">
                  <c:v>42836.066110729167</c:v>
                </c:pt>
                <c:pt idx="17">
                  <c:v>42836.066076122683</c:v>
                </c:pt>
                <c:pt idx="18">
                  <c:v>42836.066064537001</c:v>
                </c:pt>
                <c:pt idx="19">
                  <c:v>42836.066052847222</c:v>
                </c:pt>
                <c:pt idx="20">
                  <c:v>42836.066018229212</c:v>
                </c:pt>
                <c:pt idx="21">
                  <c:v>42836.066006643516</c:v>
                </c:pt>
                <c:pt idx="22">
                  <c:v>42836.065994953657</c:v>
                </c:pt>
                <c:pt idx="23">
                  <c:v>42836.065948657364</c:v>
                </c:pt>
                <c:pt idx="24">
                  <c:v>42836.065925497685</c:v>
                </c:pt>
                <c:pt idx="25">
                  <c:v>42836.065821423595</c:v>
                </c:pt>
                <c:pt idx="26">
                  <c:v>42836.065809942142</c:v>
                </c:pt>
                <c:pt idx="27">
                  <c:v>42836.065763518454</c:v>
                </c:pt>
                <c:pt idx="28">
                  <c:v>42836.065752048606</c:v>
                </c:pt>
                <c:pt idx="29">
                  <c:v>42836.065694050929</c:v>
                </c:pt>
                <c:pt idx="30">
                  <c:v>42836.065682465218</c:v>
                </c:pt>
                <c:pt idx="31">
                  <c:v>42836.065636157407</c:v>
                </c:pt>
                <c:pt idx="32">
                  <c:v>42836.065624583258</c:v>
                </c:pt>
                <c:pt idx="33">
                  <c:v>42836.065578275462</c:v>
                </c:pt>
                <c:pt idx="34">
                  <c:v>42836.065555115725</c:v>
                </c:pt>
                <c:pt idx="35">
                  <c:v>42836.065520381926</c:v>
                </c:pt>
                <c:pt idx="36">
                  <c:v>42836.065508807871</c:v>
                </c:pt>
                <c:pt idx="37">
                  <c:v>42836.065497233758</c:v>
                </c:pt>
                <c:pt idx="38">
                  <c:v>42836.065451030074</c:v>
                </c:pt>
                <c:pt idx="39">
                  <c:v>42836.065439456019</c:v>
                </c:pt>
                <c:pt idx="40">
                  <c:v>42836.065393148187</c:v>
                </c:pt>
                <c:pt idx="41">
                  <c:v>42836.065381574037</c:v>
                </c:pt>
                <c:pt idx="42">
                  <c:v>42836.065335254629</c:v>
                </c:pt>
                <c:pt idx="43">
                  <c:v>42836.065312118059</c:v>
                </c:pt>
                <c:pt idx="44">
                  <c:v>42836.065277384259</c:v>
                </c:pt>
                <c:pt idx="45">
                  <c:v>42836.065265810175</c:v>
                </c:pt>
                <c:pt idx="46">
                  <c:v>42836.065254224573</c:v>
                </c:pt>
                <c:pt idx="47">
                  <c:v>42836.065208009255</c:v>
                </c:pt>
                <c:pt idx="48">
                  <c:v>42836.065196435185</c:v>
                </c:pt>
                <c:pt idx="49">
                  <c:v>42836.065150115683</c:v>
                </c:pt>
                <c:pt idx="50">
                  <c:v>42836.065126979156</c:v>
                </c:pt>
                <c:pt idx="51">
                  <c:v>42836.065080752247</c:v>
                </c:pt>
                <c:pt idx="52">
                  <c:v>42836.065069178236</c:v>
                </c:pt>
                <c:pt idx="53">
                  <c:v>42836.065022870331</c:v>
                </c:pt>
                <c:pt idx="54">
                  <c:v>42836.065011296298</c:v>
                </c:pt>
                <c:pt idx="55">
                  <c:v>42836.064964965219</c:v>
                </c:pt>
                <c:pt idx="56">
                  <c:v>42836.0649533912</c:v>
                </c:pt>
                <c:pt idx="57">
                  <c:v>42836.064941805555</c:v>
                </c:pt>
                <c:pt idx="58">
                  <c:v>42836.064907083324</c:v>
                </c:pt>
                <c:pt idx="59">
                  <c:v>42836.064895509255</c:v>
                </c:pt>
                <c:pt idx="60">
                  <c:v>42836.064883935185</c:v>
                </c:pt>
                <c:pt idx="61">
                  <c:v>42836.064837615726</c:v>
                </c:pt>
                <c:pt idx="62">
                  <c:v>42836.064826030095</c:v>
                </c:pt>
                <c:pt idx="63">
                  <c:v>42836.064779699082</c:v>
                </c:pt>
                <c:pt idx="64">
                  <c:v>42836.064768113392</c:v>
                </c:pt>
                <c:pt idx="65">
                  <c:v>42836.064756527776</c:v>
                </c:pt>
                <c:pt idx="66">
                  <c:v>42836.064721921248</c:v>
                </c:pt>
                <c:pt idx="67">
                  <c:v>42836.064710324092</c:v>
                </c:pt>
                <c:pt idx="68">
                  <c:v>42836.064698761576</c:v>
                </c:pt>
                <c:pt idx="69">
                  <c:v>42836.064652442175</c:v>
                </c:pt>
                <c:pt idx="70">
                  <c:v>42836.06464084491</c:v>
                </c:pt>
                <c:pt idx="71">
                  <c:v>42836.064594525466</c:v>
                </c:pt>
                <c:pt idx="72">
                  <c:v>42836.064582951374</c:v>
                </c:pt>
                <c:pt idx="73">
                  <c:v>42836.064536643542</c:v>
                </c:pt>
                <c:pt idx="74">
                  <c:v>42836.064525057867</c:v>
                </c:pt>
                <c:pt idx="75">
                  <c:v>42836.064513483798</c:v>
                </c:pt>
                <c:pt idx="76">
                  <c:v>42836.064478749999</c:v>
                </c:pt>
                <c:pt idx="77">
                  <c:v>42836.064467175929</c:v>
                </c:pt>
                <c:pt idx="78">
                  <c:v>42836.064455601816</c:v>
                </c:pt>
                <c:pt idx="79">
                  <c:v>42836.064409282408</c:v>
                </c:pt>
                <c:pt idx="80">
                  <c:v>42836.064397708331</c:v>
                </c:pt>
                <c:pt idx="81">
                  <c:v>42836.064351504625</c:v>
                </c:pt>
                <c:pt idx="82">
                  <c:v>42836.064328356493</c:v>
                </c:pt>
                <c:pt idx="83">
                  <c:v>42836.064282037034</c:v>
                </c:pt>
                <c:pt idx="84">
                  <c:v>42836.064270567127</c:v>
                </c:pt>
                <c:pt idx="85">
                  <c:v>42836.064224155096</c:v>
                </c:pt>
                <c:pt idx="86">
                  <c:v>42836.064212685182</c:v>
                </c:pt>
                <c:pt idx="87">
                  <c:v>42836.064166365708</c:v>
                </c:pt>
                <c:pt idx="88">
                  <c:v>42836.064144351854</c:v>
                </c:pt>
                <c:pt idx="89">
                  <c:v>42836.063912442143</c:v>
                </c:pt>
                <c:pt idx="90">
                  <c:v>42836.063900856476</c:v>
                </c:pt>
                <c:pt idx="91">
                  <c:v>42836.063854560176</c:v>
                </c:pt>
                <c:pt idx="92">
                  <c:v>42836.063842986114</c:v>
                </c:pt>
                <c:pt idx="93">
                  <c:v>42836.063796770824</c:v>
                </c:pt>
                <c:pt idx="94">
                  <c:v>42836.06378518515</c:v>
                </c:pt>
                <c:pt idx="95">
                  <c:v>42836.06372730319</c:v>
                </c:pt>
                <c:pt idx="96">
                  <c:v>42836.063715729164</c:v>
                </c:pt>
                <c:pt idx="97">
                  <c:v>42836.063669409705</c:v>
                </c:pt>
                <c:pt idx="98">
                  <c:v>42836.063657835599</c:v>
                </c:pt>
                <c:pt idx="99">
                  <c:v>42836.063611539306</c:v>
                </c:pt>
                <c:pt idx="100">
                  <c:v>42836.063599942143</c:v>
                </c:pt>
                <c:pt idx="101">
                  <c:v>42836.063553622684</c:v>
                </c:pt>
                <c:pt idx="102">
                  <c:v>42836.063530474574</c:v>
                </c:pt>
                <c:pt idx="103">
                  <c:v>42836.063495752271</c:v>
                </c:pt>
                <c:pt idx="104">
                  <c:v>42836.063484155049</c:v>
                </c:pt>
                <c:pt idx="105">
                  <c:v>42836.063472580965</c:v>
                </c:pt>
                <c:pt idx="106">
                  <c:v>42836.063426261528</c:v>
                </c:pt>
                <c:pt idx="107">
                  <c:v>42836.063414687465</c:v>
                </c:pt>
                <c:pt idx="108">
                  <c:v>42836.063368460615</c:v>
                </c:pt>
                <c:pt idx="109">
                  <c:v>42836.063356886581</c:v>
                </c:pt>
              </c:numCache>
            </c:numRef>
          </c:xVal>
          <c:yVal>
            <c:numRef>
              <c:f>'Stack CO2'!$B$2:$B$111</c:f>
              <c:numCache>
                <c:formatCode>General</c:formatCode>
                <c:ptCount val="110"/>
                <c:pt idx="0">
                  <c:v>0.1</c:v>
                </c:pt>
                <c:pt idx="1">
                  <c:v>1.6</c:v>
                </c:pt>
                <c:pt idx="2">
                  <c:v>1.6</c:v>
                </c:pt>
                <c:pt idx="3">
                  <c:v>2.7</c:v>
                </c:pt>
                <c:pt idx="4">
                  <c:v>3.5</c:v>
                </c:pt>
                <c:pt idx="5">
                  <c:v>3.5</c:v>
                </c:pt>
                <c:pt idx="6">
                  <c:v>4.2</c:v>
                </c:pt>
                <c:pt idx="7">
                  <c:v>6.2</c:v>
                </c:pt>
                <c:pt idx="8">
                  <c:v>6.2</c:v>
                </c:pt>
                <c:pt idx="9">
                  <c:v>6.8</c:v>
                </c:pt>
                <c:pt idx="10">
                  <c:v>11.4</c:v>
                </c:pt>
                <c:pt idx="11">
                  <c:v>11.4</c:v>
                </c:pt>
                <c:pt idx="12">
                  <c:v>11.7</c:v>
                </c:pt>
                <c:pt idx="13">
                  <c:v>19.2</c:v>
                </c:pt>
                <c:pt idx="14">
                  <c:v>19.3</c:v>
                </c:pt>
                <c:pt idx="15">
                  <c:v>21.5</c:v>
                </c:pt>
                <c:pt idx="16">
                  <c:v>25.1</c:v>
                </c:pt>
                <c:pt idx="17">
                  <c:v>25.1</c:v>
                </c:pt>
                <c:pt idx="18">
                  <c:v>25.6</c:v>
                </c:pt>
                <c:pt idx="19">
                  <c:v>28.6</c:v>
                </c:pt>
                <c:pt idx="20">
                  <c:v>28.6</c:v>
                </c:pt>
                <c:pt idx="21">
                  <c:v>28.8</c:v>
                </c:pt>
                <c:pt idx="22">
                  <c:v>32.6</c:v>
                </c:pt>
                <c:pt idx="23">
                  <c:v>32.6</c:v>
                </c:pt>
                <c:pt idx="24">
                  <c:v>34.200000000000003</c:v>
                </c:pt>
                <c:pt idx="25">
                  <c:v>34.300000000000004</c:v>
                </c:pt>
                <c:pt idx="26">
                  <c:v>34.5</c:v>
                </c:pt>
                <c:pt idx="27">
                  <c:v>34.5</c:v>
                </c:pt>
                <c:pt idx="28">
                  <c:v>34.700000000000003</c:v>
                </c:pt>
                <c:pt idx="29">
                  <c:v>34.800000000000004</c:v>
                </c:pt>
                <c:pt idx="30">
                  <c:v>34.6</c:v>
                </c:pt>
                <c:pt idx="31">
                  <c:v>34.6</c:v>
                </c:pt>
                <c:pt idx="32">
                  <c:v>33.700000000000003</c:v>
                </c:pt>
                <c:pt idx="33">
                  <c:v>33.700000000000003</c:v>
                </c:pt>
                <c:pt idx="34">
                  <c:v>32.700000000000003</c:v>
                </c:pt>
                <c:pt idx="35">
                  <c:v>32.700000000000003</c:v>
                </c:pt>
                <c:pt idx="36">
                  <c:v>32.5</c:v>
                </c:pt>
                <c:pt idx="37">
                  <c:v>31.8</c:v>
                </c:pt>
                <c:pt idx="38">
                  <c:v>31.7</c:v>
                </c:pt>
                <c:pt idx="39">
                  <c:v>30.5</c:v>
                </c:pt>
                <c:pt idx="40">
                  <c:v>30.5</c:v>
                </c:pt>
                <c:pt idx="41">
                  <c:v>29.1</c:v>
                </c:pt>
                <c:pt idx="42">
                  <c:v>29</c:v>
                </c:pt>
                <c:pt idx="43">
                  <c:v>27.9</c:v>
                </c:pt>
                <c:pt idx="44">
                  <c:v>27.9</c:v>
                </c:pt>
                <c:pt idx="45">
                  <c:v>27.7</c:v>
                </c:pt>
                <c:pt idx="46">
                  <c:v>26.8</c:v>
                </c:pt>
                <c:pt idx="47">
                  <c:v>26.8</c:v>
                </c:pt>
                <c:pt idx="48">
                  <c:v>25.7</c:v>
                </c:pt>
                <c:pt idx="49">
                  <c:v>25.7</c:v>
                </c:pt>
                <c:pt idx="50">
                  <c:v>24.7</c:v>
                </c:pt>
                <c:pt idx="51">
                  <c:v>24.6</c:v>
                </c:pt>
                <c:pt idx="52">
                  <c:v>23.9</c:v>
                </c:pt>
                <c:pt idx="53">
                  <c:v>23.9</c:v>
                </c:pt>
                <c:pt idx="54">
                  <c:v>22.9</c:v>
                </c:pt>
                <c:pt idx="55">
                  <c:v>22.9</c:v>
                </c:pt>
                <c:pt idx="56">
                  <c:v>21.9</c:v>
                </c:pt>
                <c:pt idx="57">
                  <c:v>21.5</c:v>
                </c:pt>
                <c:pt idx="58">
                  <c:v>21.5</c:v>
                </c:pt>
                <c:pt idx="59">
                  <c:v>21.2</c:v>
                </c:pt>
                <c:pt idx="60">
                  <c:v>20.2</c:v>
                </c:pt>
                <c:pt idx="61">
                  <c:v>20.100000000000001</c:v>
                </c:pt>
                <c:pt idx="62">
                  <c:v>19.2</c:v>
                </c:pt>
                <c:pt idx="63">
                  <c:v>19.2</c:v>
                </c:pt>
                <c:pt idx="64">
                  <c:v>18.5</c:v>
                </c:pt>
                <c:pt idx="65">
                  <c:v>18.3</c:v>
                </c:pt>
                <c:pt idx="66">
                  <c:v>18.3</c:v>
                </c:pt>
                <c:pt idx="67">
                  <c:v>18</c:v>
                </c:pt>
                <c:pt idx="68">
                  <c:v>17.2</c:v>
                </c:pt>
                <c:pt idx="69">
                  <c:v>17.100000000000001</c:v>
                </c:pt>
                <c:pt idx="70">
                  <c:v>16.3</c:v>
                </c:pt>
                <c:pt idx="71">
                  <c:v>16.3</c:v>
                </c:pt>
                <c:pt idx="72">
                  <c:v>15.3</c:v>
                </c:pt>
                <c:pt idx="73">
                  <c:v>15.3</c:v>
                </c:pt>
                <c:pt idx="74">
                  <c:v>14.7</c:v>
                </c:pt>
                <c:pt idx="75">
                  <c:v>13.7</c:v>
                </c:pt>
                <c:pt idx="76">
                  <c:v>13.7</c:v>
                </c:pt>
                <c:pt idx="77">
                  <c:v>13.5</c:v>
                </c:pt>
                <c:pt idx="78">
                  <c:v>12</c:v>
                </c:pt>
                <c:pt idx="79">
                  <c:v>12</c:v>
                </c:pt>
                <c:pt idx="80">
                  <c:v>11</c:v>
                </c:pt>
                <c:pt idx="81">
                  <c:v>10.9</c:v>
                </c:pt>
                <c:pt idx="82">
                  <c:v>10.1</c:v>
                </c:pt>
                <c:pt idx="83">
                  <c:v>10</c:v>
                </c:pt>
                <c:pt idx="84">
                  <c:v>9.5</c:v>
                </c:pt>
                <c:pt idx="85">
                  <c:v>9.5</c:v>
                </c:pt>
                <c:pt idx="86">
                  <c:v>9.8000000000000007</c:v>
                </c:pt>
                <c:pt idx="87">
                  <c:v>9.8000000000000007</c:v>
                </c:pt>
                <c:pt idx="88">
                  <c:v>10.3</c:v>
                </c:pt>
                <c:pt idx="89">
                  <c:v>10.3</c:v>
                </c:pt>
                <c:pt idx="90">
                  <c:v>10.5</c:v>
                </c:pt>
                <c:pt idx="91">
                  <c:v>10.6</c:v>
                </c:pt>
                <c:pt idx="92">
                  <c:v>11.2</c:v>
                </c:pt>
                <c:pt idx="93">
                  <c:v>11.2</c:v>
                </c:pt>
                <c:pt idx="94">
                  <c:v>11.4</c:v>
                </c:pt>
                <c:pt idx="95">
                  <c:v>11.4</c:v>
                </c:pt>
                <c:pt idx="96">
                  <c:v>11.6</c:v>
                </c:pt>
                <c:pt idx="97">
                  <c:v>11.6</c:v>
                </c:pt>
                <c:pt idx="98">
                  <c:v>11.8</c:v>
                </c:pt>
                <c:pt idx="99">
                  <c:v>11.8</c:v>
                </c:pt>
                <c:pt idx="100">
                  <c:v>12.1</c:v>
                </c:pt>
                <c:pt idx="101">
                  <c:v>12.1</c:v>
                </c:pt>
                <c:pt idx="102">
                  <c:v>12.7</c:v>
                </c:pt>
                <c:pt idx="103">
                  <c:v>12.7</c:v>
                </c:pt>
                <c:pt idx="104">
                  <c:v>12.9</c:v>
                </c:pt>
                <c:pt idx="105">
                  <c:v>13.5</c:v>
                </c:pt>
                <c:pt idx="106">
                  <c:v>13.5</c:v>
                </c:pt>
                <c:pt idx="107">
                  <c:v>13.9</c:v>
                </c:pt>
                <c:pt idx="108">
                  <c:v>13.9</c:v>
                </c:pt>
                <c:pt idx="109">
                  <c:v>14.2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1460-45C3-A1AF-AB7E38784F7D}"/>
            </c:ext>
          </c:extLst>
        </c:ser>
        <c:ser>
          <c:idx val="5"/>
          <c:order val="5"/>
          <c:tx>
            <c:v>Stack O2</c:v>
          </c:tx>
          <c:marker>
            <c:symbol val="none"/>
          </c:marker>
          <c:xVal>
            <c:numRef>
              <c:f>'Stack O2'!$A$2:$A$32</c:f>
              <c:numCache>
                <c:formatCode>[$-F400]h:mm:ss\ AM/PM</c:formatCode>
                <c:ptCount val="31"/>
                <c:pt idx="0">
                  <c:v>42836.066805208342</c:v>
                </c:pt>
                <c:pt idx="1">
                  <c:v>42836.066793634214</c:v>
                </c:pt>
                <c:pt idx="2">
                  <c:v>42836.066747337965</c:v>
                </c:pt>
                <c:pt idx="3">
                  <c:v>42836.066724166631</c:v>
                </c:pt>
                <c:pt idx="4">
                  <c:v>42836.066550613425</c:v>
                </c:pt>
                <c:pt idx="5">
                  <c:v>42836.066539027815</c:v>
                </c:pt>
                <c:pt idx="6">
                  <c:v>42836.066492708334</c:v>
                </c:pt>
                <c:pt idx="7">
                  <c:v>42836.066481122674</c:v>
                </c:pt>
                <c:pt idx="8">
                  <c:v>42836.066434803208</c:v>
                </c:pt>
                <c:pt idx="9">
                  <c:v>42836.066423229167</c:v>
                </c:pt>
                <c:pt idx="10">
                  <c:v>42836.066377002317</c:v>
                </c:pt>
                <c:pt idx="11">
                  <c:v>42836.066365439816</c:v>
                </c:pt>
                <c:pt idx="12">
                  <c:v>42836.066353738432</c:v>
                </c:pt>
                <c:pt idx="13">
                  <c:v>42836.066319131947</c:v>
                </c:pt>
                <c:pt idx="14">
                  <c:v>42836.066307546294</c:v>
                </c:pt>
                <c:pt idx="15">
                  <c:v>42836.066295856515</c:v>
                </c:pt>
                <c:pt idx="16">
                  <c:v>42836.066261226886</c:v>
                </c:pt>
                <c:pt idx="17">
                  <c:v>42836.06624965278</c:v>
                </c:pt>
                <c:pt idx="18">
                  <c:v>42836.066238067142</c:v>
                </c:pt>
                <c:pt idx="19">
                  <c:v>42836.066203449118</c:v>
                </c:pt>
                <c:pt idx="20">
                  <c:v>42836.066191874997</c:v>
                </c:pt>
                <c:pt idx="21">
                  <c:v>42836.066180300928</c:v>
                </c:pt>
                <c:pt idx="22">
                  <c:v>42836.066133981476</c:v>
                </c:pt>
                <c:pt idx="23">
                  <c:v>42836.066122407407</c:v>
                </c:pt>
                <c:pt idx="24">
                  <c:v>42836.066110729167</c:v>
                </c:pt>
                <c:pt idx="25">
                  <c:v>42836.066076122683</c:v>
                </c:pt>
                <c:pt idx="26">
                  <c:v>42836.066064537001</c:v>
                </c:pt>
                <c:pt idx="27">
                  <c:v>42836.066052847222</c:v>
                </c:pt>
                <c:pt idx="28">
                  <c:v>42836.066006643516</c:v>
                </c:pt>
                <c:pt idx="29">
                  <c:v>42836.065994953657</c:v>
                </c:pt>
                <c:pt idx="30">
                  <c:v>42836.065937083324</c:v>
                </c:pt>
              </c:numCache>
            </c:numRef>
          </c:xVal>
          <c:yVal>
            <c:numRef>
              <c:f>'Stack O2'!$B$2:$B$32</c:f>
              <c:numCache>
                <c:formatCode>General</c:formatCode>
                <c:ptCount val="31"/>
                <c:pt idx="0">
                  <c:v>20.3</c:v>
                </c:pt>
                <c:pt idx="1">
                  <c:v>20</c:v>
                </c:pt>
                <c:pt idx="2">
                  <c:v>19.899999999999999</c:v>
                </c:pt>
                <c:pt idx="3">
                  <c:v>19.600000000000001</c:v>
                </c:pt>
                <c:pt idx="4">
                  <c:v>19.399999999999999</c:v>
                </c:pt>
                <c:pt idx="5">
                  <c:v>19.100000000000001</c:v>
                </c:pt>
                <c:pt idx="6">
                  <c:v>19.100000000000001</c:v>
                </c:pt>
                <c:pt idx="7">
                  <c:v>18.8</c:v>
                </c:pt>
                <c:pt idx="8">
                  <c:v>18.8</c:v>
                </c:pt>
                <c:pt idx="9">
                  <c:v>18.100000000000001</c:v>
                </c:pt>
                <c:pt idx="10">
                  <c:v>18.100000000000001</c:v>
                </c:pt>
                <c:pt idx="11">
                  <c:v>17.600000000000001</c:v>
                </c:pt>
                <c:pt idx="12">
                  <c:v>17.3</c:v>
                </c:pt>
                <c:pt idx="13">
                  <c:v>17.3</c:v>
                </c:pt>
                <c:pt idx="14">
                  <c:v>16.899999999999999</c:v>
                </c:pt>
                <c:pt idx="15">
                  <c:v>15.8</c:v>
                </c:pt>
                <c:pt idx="16">
                  <c:v>15.8</c:v>
                </c:pt>
                <c:pt idx="17">
                  <c:v>15.5</c:v>
                </c:pt>
                <c:pt idx="18">
                  <c:v>12.4</c:v>
                </c:pt>
                <c:pt idx="19">
                  <c:v>12.4</c:v>
                </c:pt>
                <c:pt idx="20">
                  <c:v>12.2</c:v>
                </c:pt>
                <c:pt idx="21">
                  <c:v>7.6</c:v>
                </c:pt>
                <c:pt idx="22">
                  <c:v>7.6</c:v>
                </c:pt>
                <c:pt idx="23">
                  <c:v>6.3</c:v>
                </c:pt>
                <c:pt idx="24">
                  <c:v>4.0999999999999996</c:v>
                </c:pt>
                <c:pt idx="25">
                  <c:v>4.0999999999999996</c:v>
                </c:pt>
                <c:pt idx="26">
                  <c:v>3.9</c:v>
                </c:pt>
                <c:pt idx="27">
                  <c:v>2.1</c:v>
                </c:pt>
                <c:pt idx="28">
                  <c:v>2</c:v>
                </c:pt>
                <c:pt idx="29">
                  <c:v>0.2</c:v>
                </c:pt>
                <c:pt idx="30">
                  <c:v>0.1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1460-45C3-A1AF-AB7E38784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374528"/>
        <c:axId val="70376448"/>
      </c:scatterChart>
      <c:valAx>
        <c:axId val="7037452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</a:t>
                </a:r>
              </a:p>
            </c:rich>
          </c:tx>
          <c:overlay val="0"/>
        </c:title>
        <c:numFmt formatCode="[$-F400]h:mm:ss\ AM/PM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0376448"/>
        <c:crosses val="autoZero"/>
        <c:crossBetween val="midCat"/>
      </c:valAx>
      <c:valAx>
        <c:axId val="703764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% Vol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70374528"/>
        <c:crosses val="autoZero"/>
        <c:crossBetween val="midCat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</cdr:x>
      <cdr:y>0.49741</cdr:y>
    </cdr:from>
    <cdr:to>
      <cdr:x>0.7</cdr:x>
      <cdr:y>0.69085</cdr:y>
    </cdr:to>
    <cdr:sp macro="" textlink="">
      <cdr:nvSpPr>
        <cdr:cNvPr id="3" name="Straight Arrow Connector 2"/>
        <cdr:cNvSpPr/>
      </cdr:nvSpPr>
      <cdr:spPr>
        <a:xfrm xmlns:a="http://schemas.openxmlformats.org/drawingml/2006/main">
          <a:off x="6400800" y="2743200"/>
          <a:ext cx="0" cy="10668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</cdr:x>
      <cdr:y>0.31034</cdr:y>
    </cdr:from>
    <cdr:to>
      <cdr:x>0.54167</cdr:x>
      <cdr:y>0.42832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00400" y="1371600"/>
          <a:ext cx="1133502" cy="521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Estimated C=0.10%</a:t>
          </a:r>
        </a:p>
      </cdr:txBody>
    </cdr:sp>
  </cdr:relSizeAnchor>
  <cdr:relSizeAnchor xmlns:cdr="http://schemas.openxmlformats.org/drawingml/2006/chartDrawing">
    <cdr:from>
      <cdr:x>0.625</cdr:x>
      <cdr:y>0.41379</cdr:y>
    </cdr:from>
    <cdr:to>
      <cdr:x>0.775</cdr:x>
      <cdr:y>0.51123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00625" y="1828801"/>
          <a:ext cx="1200150" cy="4306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Estimated C=0.045%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0.50833</cdr:x>
      <cdr:y>0.41558</cdr:y>
    </cdr:from>
    <cdr:to>
      <cdr:x>0.575</cdr:x>
      <cdr:y>0.56797</cdr:y>
    </cdr:to>
    <cdr:sp macro="" textlink="">
      <cdr:nvSpPr>
        <cdr:cNvPr id="7" name="Elbow Connector 6"/>
        <cdr:cNvSpPr/>
      </cdr:nvSpPr>
      <cdr:spPr>
        <a:xfrm xmlns:a="http://schemas.openxmlformats.org/drawingml/2006/main" rot="16200000" flipH="1" flipV="1">
          <a:off x="4533900" y="2400300"/>
          <a:ext cx="838200" cy="609600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</cdr:x>
      <cdr:y>0.31507</cdr:y>
    </cdr:from>
    <cdr:to>
      <cdr:x>0.71429</cdr:x>
      <cdr:y>0.41408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000500" y="1391523"/>
          <a:ext cx="1714500" cy="437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Time between Hood and Stack Analyzer </a:t>
          </a:r>
          <a:r>
            <a:rPr lang="en-US" sz="1100" dirty="0">
              <a:latin typeface="Calibri"/>
            </a:rPr>
            <a:t>≈ 30-45s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A06FE-803F-4F00-A1A1-02EB6C50832C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5F516-A32F-4140-8274-0C7A146146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A4DC26C-4AC2-4EF0-8AAE-FB395CF74B69}" type="datetimeFigureOut">
              <a:rPr lang="en-US"/>
              <a:pPr>
                <a:defRPr/>
              </a:pPr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CF29D14-B3F2-4B94-97B8-C308CE72A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29D14-B3F2-4B94-97B8-C308CE72A0A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29D14-B3F2-4B94-97B8-C308CE72A0A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29D14-B3F2-4B94-97B8-C308CE72A0A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29D14-B3F2-4B94-97B8-C308CE72A0A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29D14-B3F2-4B94-97B8-C308CE72A0A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29D14-B3F2-4B94-97B8-C308CE72A0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29D14-B3F2-4B94-97B8-C308CE72A0A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29D14-B3F2-4B94-97B8-C308CE72A0A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F29D14-B3F2-4B94-97B8-C308CE72A0A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9CEC5-C58B-4933-AC03-405697EB4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1707-9A56-4349-BF68-D20F93F97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53D03-A356-40AC-8E8D-C6CCAA364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33400" y="509588"/>
            <a:ext cx="8085138" cy="0"/>
          </a:xfrm>
          <a:prstGeom prst="line">
            <a:avLst/>
          </a:prstGeom>
          <a:ln w="25400">
            <a:solidFill>
              <a:srgbClr val="002E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pst1968\Desktop\Stelco\Stelco_Logo_Final_Nov11\ForWeb\LQ-PNG\Stelco_Colou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59513"/>
            <a:ext cx="1084263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9491" y="627528"/>
            <a:ext cx="8188326" cy="836707"/>
          </a:xfrm>
        </p:spPr>
        <p:txBody>
          <a:bodyPr anchor="t">
            <a:normAutofit/>
          </a:bodyPr>
          <a:lstStyle>
            <a:lvl1pPr>
              <a:defRPr sz="3200" b="1" baseline="0">
                <a:solidFill>
                  <a:srgbClr val="002E6D"/>
                </a:solidFill>
                <a:latin typeface="Roboto" pitchFamily="2" charset="0"/>
                <a:ea typeface="Roboto" pitchFamily="2" charset="0"/>
                <a:cs typeface="Roboto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2"/>
          </p:nvPr>
        </p:nvSpPr>
        <p:spPr>
          <a:xfrm>
            <a:off x="429491" y="1825625"/>
            <a:ext cx="8188326" cy="4351338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latin typeface="Roboto" pitchFamily="2" charset="0"/>
                <a:ea typeface="Roboto" pitchFamily="2" charset="0"/>
                <a:cs typeface="Roboto" pitchFamily="2" charset="0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618538" y="6351588"/>
            <a:ext cx="525462" cy="504825"/>
          </a:xfrm>
        </p:spPr>
        <p:txBody>
          <a:bodyPr/>
          <a:lstStyle>
            <a:lvl1pPr algn="ctr">
              <a:defRPr sz="900">
                <a:solidFill>
                  <a:srgbClr val="BD2E2B"/>
                </a:solidFill>
                <a:latin typeface="Roboto" pitchFamily="2" charset="0"/>
                <a:ea typeface="Roboto" pitchFamily="2" charset="0"/>
                <a:cs typeface="Roboto" pitchFamily="2" charset="0"/>
              </a:defRPr>
            </a:lvl1pPr>
          </a:lstStyle>
          <a:p>
            <a:pPr>
              <a:defRPr/>
            </a:pPr>
            <a:fld id="{0245E1F3-6FB4-4871-A8A3-3E8D9AF62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33400" y="509588"/>
            <a:ext cx="8085138" cy="0"/>
          </a:xfrm>
          <a:prstGeom prst="line">
            <a:avLst/>
          </a:prstGeom>
          <a:ln w="25400">
            <a:solidFill>
              <a:srgbClr val="002E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pst1968\Desktop\Stelco\Stelco_Logo_Final_Nov11\ForWeb\LQ-PNG\Stelco_Colou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59513"/>
            <a:ext cx="1084263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9491" y="627528"/>
            <a:ext cx="8188326" cy="836707"/>
          </a:xfrm>
        </p:spPr>
        <p:txBody>
          <a:bodyPr anchor="t">
            <a:normAutofit/>
          </a:bodyPr>
          <a:lstStyle>
            <a:lvl1pPr>
              <a:defRPr sz="3200" b="1" baseline="0">
                <a:solidFill>
                  <a:srgbClr val="002E6D"/>
                </a:solidFill>
                <a:latin typeface="Roboto" pitchFamily="2" charset="0"/>
                <a:ea typeface="Roboto" pitchFamily="2" charset="0"/>
                <a:cs typeface="Roboto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29491" y="1825625"/>
            <a:ext cx="7385424" cy="435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Roboto" pitchFamily="2" charset="0"/>
                <a:ea typeface="Roboto" pitchFamily="2" charset="0"/>
                <a:cs typeface="Roboto" pitchFamily="2" charset="0"/>
              </a:defRPr>
            </a:lvl1pPr>
            <a:lvl2pPr marL="4572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8538" y="6351588"/>
            <a:ext cx="525462" cy="504825"/>
          </a:xfrm>
        </p:spPr>
        <p:txBody>
          <a:bodyPr/>
          <a:lstStyle>
            <a:lvl1pPr algn="ctr">
              <a:defRPr sz="900">
                <a:solidFill>
                  <a:srgbClr val="BD2E2B"/>
                </a:solidFill>
                <a:latin typeface="Roboto" pitchFamily="2" charset="0"/>
                <a:ea typeface="Roboto" pitchFamily="2" charset="0"/>
                <a:cs typeface="Roboto" pitchFamily="2" charset="0"/>
              </a:defRPr>
            </a:lvl1pPr>
          </a:lstStyle>
          <a:p>
            <a:pPr>
              <a:defRPr/>
            </a:pPr>
            <a:fld id="{EADA9AE6-3AAC-4550-B323-8FB62DC96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 cstate="print"/>
          <a:srcRect r="24716"/>
          <a:stretch>
            <a:fillRect/>
          </a:stretch>
        </p:blipFill>
        <p:spPr bwMode="auto">
          <a:xfrm>
            <a:off x="-17463" y="0"/>
            <a:ext cx="9178926" cy="6858000"/>
          </a:xfrm>
          <a:prstGeom prst="rect">
            <a:avLst/>
          </a:prstGeom>
          <a:solidFill>
            <a:srgbClr val="1A3668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pst1968\Desktop\Stelco\Stelco_Logo_Final_Nov11\ForWeb\LQ-PNG\Stelco_Reversed+Ta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0988" y="87313"/>
            <a:ext cx="36988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520700" y="6229350"/>
            <a:ext cx="538797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0700" y="5734050"/>
            <a:ext cx="538797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0700" y="4335463"/>
            <a:ext cx="538797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941638" y="5848350"/>
            <a:ext cx="0" cy="2778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521422" y="4457524"/>
            <a:ext cx="5387542" cy="1154113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521422" y="5836142"/>
            <a:ext cx="2265239" cy="290221"/>
          </a:xfrm>
        </p:spPr>
        <p:txBody>
          <a:bodyPr>
            <a:noAutofit/>
          </a:bodyPr>
          <a:lstStyle>
            <a:lvl1pPr marL="0" indent="0">
              <a:buNone/>
              <a:defRPr sz="1600" b="0" baseline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3098746" y="5836142"/>
            <a:ext cx="2810218" cy="290221"/>
          </a:xfrm>
        </p:spPr>
        <p:txBody>
          <a:bodyPr>
            <a:noAutofit/>
          </a:bodyPr>
          <a:lstStyle>
            <a:lvl1pPr marL="0" indent="0">
              <a:buNone/>
              <a:defRPr sz="1600" b="0" baseline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2" cstate="print"/>
          <a:srcRect r="24716"/>
          <a:stretch>
            <a:fillRect/>
          </a:stretch>
        </p:blipFill>
        <p:spPr bwMode="auto">
          <a:xfrm>
            <a:off x="-17463" y="0"/>
            <a:ext cx="91789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79425" y="5167313"/>
            <a:ext cx="7281863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x-none" sz="32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Thank You.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9425" y="5757863"/>
            <a:ext cx="7281863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x-none" sz="2000" dirty="0" err="1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stelcocanada.com</a:t>
            </a:r>
            <a:endParaRPr lang="en-US" altLang="x-none" sz="20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5" name="Picture 2" descr="C:\Users\pst1968\Desktop\Stelco\Stelco_Logo_Final_Nov11\ForWeb\LQ-PNG\Stelco_Reversed+Ta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0988" y="87313"/>
            <a:ext cx="36988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19BB6-8AF5-414D-BDDA-1C79112C6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FF36A-E5C7-4359-B3B7-A16C8942F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F1E0B-0E26-4975-8F43-27BE724AB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A8692-E95E-4426-B8A6-649392D95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1C133-4B00-441C-B2E9-D0FFA16B7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C0A73-2F62-464C-9A1A-CE3D5C2A4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A1BAE-2757-463D-9DF0-78EFF1FCC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1AFD3-BBC7-4CF4-94D7-56B57393E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8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19" imgW="360" imgH="360" progId="">
                  <p:embed/>
                </p:oleObj>
              </mc:Choice>
              <mc:Fallback>
                <p:oleObj name="think-cell Slide" r:id="rId19" imgW="360" imgH="360" progId="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1A37C8-BED9-4ED6-8462-D68151840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7" r:id="rId13"/>
    <p:sldLayoutId id="2147483808" r:id="rId14"/>
    <p:sldLayoutId id="2147483809" r:id="rId1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4343400"/>
            <a:ext cx="5575300" cy="12684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>
                <a:latin typeface="Roboto" charset="0"/>
                <a:ea typeface="Roboto" charset="0"/>
                <a:cs typeface="Roboto" charset="0"/>
              </a:rPr>
              <a:t>BOF Endpoint Control</a:t>
            </a:r>
          </a:p>
          <a:p>
            <a:pPr eaLnBrk="1" hangingPunct="1">
              <a:defRPr/>
            </a:pPr>
            <a:r>
              <a:rPr lang="en-US" sz="1400" dirty="0">
                <a:latin typeface="Roboto" charset="0"/>
                <a:ea typeface="Roboto" charset="0"/>
                <a:cs typeface="Roboto" charset="0"/>
              </a:rPr>
              <a:t>AIST OSTC Study Tour 2019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20700" y="5835650"/>
            <a:ext cx="2265363" cy="290513"/>
          </a:xfrm>
        </p:spPr>
        <p:txBody>
          <a:bodyPr/>
          <a:lstStyle/>
          <a:p>
            <a:pPr eaLnBrk="1" hangingPunct="1"/>
            <a:r>
              <a:rPr lang="en-US" dirty="0">
                <a:latin typeface="Roboto" charset="0"/>
                <a:ea typeface="Roboto" charset="0"/>
                <a:cs typeface="Roboto" charset="0"/>
              </a:rPr>
              <a:t>October 2019</a:t>
            </a:r>
          </a:p>
        </p:txBody>
      </p:sp>
      <p:sp>
        <p:nvSpPr>
          <p:cNvPr id="717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098800" y="5835650"/>
            <a:ext cx="2809875" cy="290513"/>
          </a:xfrm>
        </p:spPr>
        <p:txBody>
          <a:bodyPr/>
          <a:lstStyle/>
          <a:p>
            <a:pPr eaLnBrk="1" hangingPunct="1"/>
            <a:r>
              <a:rPr lang="en-US" dirty="0">
                <a:latin typeface="Roboto" charset="0"/>
                <a:ea typeface="Roboto" charset="0"/>
                <a:cs typeface="Roboto" charset="0"/>
              </a:rPr>
              <a:t>Chad Cathcart, P. Eng.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 descr="LEW aerial_9762"/>
          <p:cNvPicPr>
            <a:picLocks noChangeAspect="1" noChangeArrowheads="1"/>
          </p:cNvPicPr>
          <p:nvPr/>
        </p:nvPicPr>
        <p:blipFill>
          <a:blip r:embed="rId3" cstate="print"/>
          <a:srcRect l="7831"/>
          <a:stretch>
            <a:fillRect/>
          </a:stretch>
        </p:blipFill>
        <p:spPr bwMode="auto">
          <a:xfrm>
            <a:off x="457200" y="1371600"/>
            <a:ext cx="7427716" cy="426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dirty="0">
                <a:latin typeface="Roboto" charset="0"/>
                <a:ea typeface="Roboto" charset="0"/>
                <a:cs typeface="Roboto" charset="0"/>
              </a:rPr>
              <a:t>Stelco Steelmaking Overview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828800" y="2595972"/>
            <a:ext cx="1295400" cy="153888"/>
          </a:xfrm>
          <a:prstGeom prst="rect">
            <a:avLst/>
          </a:prstGeom>
          <a:solidFill>
            <a:srgbClr val="F8F8F8">
              <a:alpha val="45882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ctr"/>
            <a:r>
              <a:rPr lang="en-CA" sz="1000" b="1" dirty="0">
                <a:solidFill>
                  <a:srgbClr val="BD2E2B"/>
                </a:solidFill>
                <a:latin typeface="Roboto" charset="0"/>
                <a:ea typeface="Roboto" charset="0"/>
                <a:cs typeface="Roboto" charset="0"/>
              </a:rPr>
              <a:t>IRONMAKING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489936" y="2168249"/>
            <a:ext cx="1371600" cy="153888"/>
          </a:xfrm>
          <a:prstGeom prst="rect">
            <a:avLst/>
          </a:prstGeom>
          <a:solidFill>
            <a:srgbClr val="F8F8F8">
              <a:alpha val="45882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ctr"/>
            <a:r>
              <a:rPr lang="en-CA" sz="1000" b="1" dirty="0">
                <a:solidFill>
                  <a:srgbClr val="BD2E2B"/>
                </a:solidFill>
                <a:latin typeface="Roboto" charset="0"/>
                <a:ea typeface="Roboto" charset="0"/>
                <a:cs typeface="Roboto" charset="0"/>
              </a:rPr>
              <a:t>STEELMAKING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040320" y="2209800"/>
            <a:ext cx="1040362" cy="307777"/>
          </a:xfrm>
          <a:prstGeom prst="rect">
            <a:avLst/>
          </a:prstGeom>
          <a:solidFill>
            <a:srgbClr val="F8F8F8">
              <a:alpha val="45882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ctr"/>
            <a:r>
              <a:rPr lang="en-CA" sz="1000" b="1" dirty="0">
                <a:solidFill>
                  <a:srgbClr val="BD2E2B"/>
                </a:solidFill>
                <a:latin typeface="Roboto" charset="0"/>
                <a:ea typeface="Roboto" charset="0"/>
                <a:cs typeface="Roboto" charset="0"/>
              </a:rPr>
              <a:t>HOT STRIP MILL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934201" y="2634760"/>
            <a:ext cx="1371599" cy="153888"/>
          </a:xfrm>
          <a:prstGeom prst="rect">
            <a:avLst/>
          </a:prstGeom>
          <a:solidFill>
            <a:srgbClr val="F8F8F8">
              <a:alpha val="45882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ctr"/>
            <a:r>
              <a:rPr lang="en-CA" sz="1000" b="1" dirty="0">
                <a:solidFill>
                  <a:srgbClr val="BD2E2B"/>
                </a:solidFill>
                <a:latin typeface="Roboto" charset="0"/>
                <a:ea typeface="Roboto" charset="0"/>
                <a:cs typeface="Roboto" charset="0"/>
              </a:rPr>
              <a:t>MAINTENANCE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984024" y="1987056"/>
            <a:ext cx="970524" cy="153888"/>
          </a:xfrm>
          <a:prstGeom prst="rect">
            <a:avLst/>
          </a:prstGeom>
          <a:solidFill>
            <a:srgbClr val="F8F8F8">
              <a:alpha val="45882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ctr"/>
            <a:r>
              <a:rPr lang="en-CA" sz="1000" b="1" dirty="0">
                <a:solidFill>
                  <a:srgbClr val="BD2E2B"/>
                </a:solidFill>
                <a:latin typeface="Roboto" charset="0"/>
                <a:ea typeface="Roboto" charset="0"/>
                <a:cs typeface="Roboto" charset="0"/>
              </a:rPr>
              <a:t>PICKLING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743200" y="2895600"/>
            <a:ext cx="1371600" cy="153888"/>
          </a:xfrm>
          <a:prstGeom prst="rect">
            <a:avLst/>
          </a:prstGeom>
          <a:solidFill>
            <a:srgbClr val="F8F8F8">
              <a:alpha val="45882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ctr"/>
            <a:r>
              <a:rPr lang="en-CA" sz="1000" b="1" dirty="0">
                <a:solidFill>
                  <a:srgbClr val="BD2E2B"/>
                </a:solidFill>
                <a:latin typeface="Roboto" charset="0"/>
                <a:ea typeface="Roboto" charset="0"/>
                <a:cs typeface="Roboto" charset="0"/>
              </a:rPr>
              <a:t>COKEMAKING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33400" y="2743200"/>
            <a:ext cx="1066799" cy="461665"/>
          </a:xfrm>
          <a:prstGeom prst="rect">
            <a:avLst/>
          </a:prstGeom>
          <a:solidFill>
            <a:srgbClr val="F8F8F8">
              <a:alpha val="45882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ctr"/>
            <a:r>
              <a:rPr lang="en-CA" sz="1000" b="1" dirty="0">
                <a:solidFill>
                  <a:srgbClr val="BD2E2B"/>
                </a:solidFill>
                <a:latin typeface="Roboto" charset="0"/>
                <a:ea typeface="Roboto" charset="0"/>
                <a:cs typeface="Roboto" charset="0"/>
              </a:rPr>
              <a:t>CENTRAL</a:t>
            </a:r>
          </a:p>
          <a:p>
            <a:pPr algn="ctr"/>
            <a:r>
              <a:rPr lang="en-CA" sz="1000" b="1" dirty="0">
                <a:solidFill>
                  <a:srgbClr val="BD2E2B"/>
                </a:solidFill>
                <a:latin typeface="Roboto" charset="0"/>
                <a:ea typeface="Roboto" charset="0"/>
                <a:cs typeface="Roboto" charset="0"/>
              </a:rPr>
              <a:t>BOILER</a:t>
            </a:r>
          </a:p>
          <a:p>
            <a:pPr algn="ctr"/>
            <a:r>
              <a:rPr lang="en-CA" sz="1000" b="1" dirty="0">
                <a:solidFill>
                  <a:srgbClr val="BD2E2B"/>
                </a:solidFill>
                <a:latin typeface="Roboto" charset="0"/>
                <a:ea typeface="Roboto" charset="0"/>
                <a:cs typeface="Roboto" charset="0"/>
              </a:rPr>
              <a:t>STATION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4876800" y="4604240"/>
            <a:ext cx="4038600" cy="199567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228600" indent="-228600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600" dirty="0">
                <a:latin typeface="Roboto" pitchFamily="2" charset="0"/>
                <a:ea typeface="Roboto" pitchFamily="2" charset="0"/>
                <a:cs typeface="Roboto" pitchFamily="2" charset="0"/>
              </a:rPr>
              <a:t>Ground breaking in 1974; start-up in 1980</a:t>
            </a:r>
          </a:p>
          <a:p>
            <a:pPr marL="228600" indent="-228600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600" dirty="0">
                <a:latin typeface="Roboto" pitchFamily="2" charset="0"/>
                <a:ea typeface="Roboto" pitchFamily="2" charset="0"/>
                <a:cs typeface="Roboto" pitchFamily="2" charset="0"/>
              </a:rPr>
              <a:t>Located on the north shore of Lake Erie in Ontario</a:t>
            </a:r>
          </a:p>
          <a:p>
            <a:pPr marL="228600" indent="-228600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600" dirty="0">
                <a:latin typeface="Roboto" pitchFamily="2" charset="0"/>
                <a:ea typeface="Roboto" pitchFamily="2" charset="0"/>
                <a:cs typeface="Roboto" pitchFamily="2" charset="0"/>
              </a:rPr>
              <a:t>6,600 acres (2,670 hectares) of Zoned Industrial Land</a:t>
            </a:r>
          </a:p>
          <a:p>
            <a:pPr marL="228600" indent="-228600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600" dirty="0">
                <a:latin typeface="Roboto" pitchFamily="2" charset="0"/>
                <a:ea typeface="Roboto" pitchFamily="2" charset="0"/>
                <a:cs typeface="Roboto" pitchFamily="2" charset="0"/>
              </a:rPr>
              <a:t>2,200 acres (890 hectares) steel mill</a:t>
            </a:r>
          </a:p>
          <a:p>
            <a:pPr marL="228600" indent="-228600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600" dirty="0">
                <a:latin typeface="Roboto" pitchFamily="2" charset="0"/>
                <a:ea typeface="Roboto" pitchFamily="2" charset="0"/>
                <a:cs typeface="Roboto" pitchFamily="2" charset="0"/>
              </a:rPr>
              <a:t>¾ mile (1.2 </a:t>
            </a:r>
            <a:r>
              <a:rPr lang="en-US" sz="1600" dirty="0" err="1">
                <a:latin typeface="Roboto" pitchFamily="2" charset="0"/>
                <a:ea typeface="Roboto" pitchFamily="2" charset="0"/>
                <a:cs typeface="Roboto" pitchFamily="2" charset="0"/>
              </a:rPr>
              <a:t>kilometre</a:t>
            </a:r>
            <a:r>
              <a:rPr lang="en-US" sz="1600" dirty="0">
                <a:latin typeface="Roboto" pitchFamily="2" charset="0"/>
                <a:ea typeface="Roboto" pitchFamily="2" charset="0"/>
                <a:cs typeface="Roboto" pitchFamily="2" charset="0"/>
              </a:rPr>
              <a:t>) dock</a:t>
            </a:r>
          </a:p>
          <a:p>
            <a:pPr marL="228600" indent="-228600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600" dirty="0">
                <a:latin typeface="Roboto" pitchFamily="2" charset="0"/>
                <a:ea typeface="Roboto" pitchFamily="2" charset="0"/>
                <a:cs typeface="Roboto" pitchFamily="2" charset="0"/>
              </a:rPr>
              <a:t>Access by Road, Rail &amp; Water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en-US" dirty="0">
                <a:latin typeface="Roboto" charset="0"/>
                <a:ea typeface="Roboto" charset="0"/>
                <a:cs typeface="Roboto" charset="0"/>
              </a:rPr>
              <a:t>Basic Oxygen Steelmaking Complex</a:t>
            </a:r>
          </a:p>
        </p:txBody>
      </p:sp>
      <p:pic>
        <p:nvPicPr>
          <p:cNvPr id="7" name="Picture 12" descr="BOSC"/>
          <p:cNvPicPr>
            <a:picLocks noChangeAspect="1" noChangeArrowheads="1"/>
          </p:cNvPicPr>
          <p:nvPr/>
        </p:nvPicPr>
        <p:blipFill>
          <a:blip r:embed="rId3" cstate="print"/>
          <a:srcRect l="4631" r="2748"/>
          <a:stretch>
            <a:fillRect/>
          </a:stretch>
        </p:blipFill>
        <p:spPr bwMode="auto">
          <a:xfrm>
            <a:off x="533400" y="1828800"/>
            <a:ext cx="5867400" cy="3821599"/>
          </a:xfrm>
          <a:prstGeom prst="rect">
            <a:avLst/>
          </a:prstGeom>
          <a:noFill/>
        </p:spPr>
      </p:pic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553200" y="1828800"/>
            <a:ext cx="223088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2000" dirty="0">
                <a:latin typeface="Roboto" pitchFamily="2" charset="0"/>
                <a:ea typeface="Roboto" pitchFamily="2" charset="0"/>
                <a:cs typeface="Roboto" pitchFamily="2" charset="0"/>
              </a:rPr>
              <a:t>Transfer Ladle Desulphurization with Rotary Lance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2000" dirty="0">
                <a:latin typeface="Roboto" pitchFamily="2" charset="0"/>
                <a:ea typeface="Roboto" pitchFamily="2" charset="0"/>
                <a:cs typeface="Roboto" pitchFamily="2" charset="0"/>
              </a:rPr>
              <a:t>2 Top-blown BOF Vessels with a heat size of 275 tons (250 tonnes)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2000" dirty="0">
                <a:latin typeface="Roboto" pitchFamily="2" charset="0"/>
                <a:ea typeface="Roboto" pitchFamily="2" charset="0"/>
                <a:cs typeface="Roboto" pitchFamily="2" charset="0"/>
              </a:rPr>
              <a:t>Ladle Trim Station (LTS) and RHOB Vacuum Degassing in secondary steelmaking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2000" dirty="0">
                <a:latin typeface="Roboto" pitchFamily="2" charset="0"/>
                <a:ea typeface="Roboto" pitchFamily="2" charset="0"/>
                <a:cs typeface="Roboto" pitchFamily="2" charset="0"/>
              </a:rPr>
              <a:t>Twin strand caster upgraded in 1997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29768" y="630936"/>
            <a:ext cx="7876032" cy="83670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eaLnBrk="1" hangingPunct="1"/>
            <a:r>
              <a:rPr lang="en-US" dirty="0">
                <a:latin typeface="Roboto" charset="0"/>
                <a:ea typeface="Roboto" charset="0"/>
                <a:cs typeface="Roboto" charset="0"/>
              </a:rPr>
              <a:t>BOF Endpoint Control – Equipment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676400"/>
            <a:ext cx="4724400" cy="42671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Top blown only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3-port lances currently in use (previously using 4-port)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Suppressed combustion hoods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Off-gas analysis from both hood and stack</a:t>
            </a:r>
          </a:p>
          <a:p>
            <a:pPr marL="685800" lvl="2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>
                <a:latin typeface="Roboto" pitchFamily="2" charset="0"/>
                <a:ea typeface="Roboto" pitchFamily="2" charset="0"/>
                <a:cs typeface="Roboto" pitchFamily="2" charset="0"/>
              </a:rPr>
              <a:t>Recently upgraded </a:t>
            </a:r>
            <a:r>
              <a:rPr lang="en-US" sz="1400" dirty="0" err="1">
                <a:latin typeface="Roboto" pitchFamily="2" charset="0"/>
                <a:ea typeface="Roboto" pitchFamily="2" charset="0"/>
                <a:cs typeface="Roboto" pitchFamily="2" charset="0"/>
              </a:rPr>
              <a:t>analysers</a:t>
            </a:r>
            <a:r>
              <a:rPr lang="en-US" sz="1400" dirty="0">
                <a:latin typeface="Roboto" pitchFamily="2" charset="0"/>
                <a:ea typeface="Roboto" pitchFamily="2" charset="0"/>
                <a:cs typeface="Roboto" pitchFamily="2" charset="0"/>
              </a:rPr>
              <a:t> from mass spectrometers to linear photometric system (quicker response time, reduced maintenance)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No off-gas temperature measurement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Drop “Bomb” thermocouple system for temperature only or temperature/oxygen measurement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&gt; 90% Direct tap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Aim for sample during tapping on every heat</a:t>
            </a:r>
          </a:p>
        </p:txBody>
      </p:sp>
      <p:pic>
        <p:nvPicPr>
          <p:cNvPr id="10" name="Picture 7" descr="O2 blow 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705600" y="1447800"/>
            <a:ext cx="1729946" cy="487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29768" y="630936"/>
            <a:ext cx="6636617" cy="83670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eaLnBrk="1" hangingPunct="1"/>
            <a:r>
              <a:rPr lang="en-US" dirty="0">
                <a:latin typeface="Roboto" charset="0"/>
                <a:ea typeface="Roboto" charset="0"/>
                <a:cs typeface="Roboto" charset="0"/>
              </a:rPr>
              <a:t>BOF Endpoint Control – Strategy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0352" y="1673352"/>
            <a:ext cx="4727448" cy="35051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Static Charge Model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Currently blow all heats to an aim of 0.045% C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Input weights (Hot metal &amp; Scrap) calibrated minimum every 6 weeks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Drop “Bomb” thermocouple at 90% of blow for temperature only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Operator adjusts based on off-gas measurement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End blow confirmation by temperature-oxygen “bomb” and/or turndown sample</a:t>
            </a:r>
          </a:p>
        </p:txBody>
      </p:sp>
      <p:pic>
        <p:nvPicPr>
          <p:cNvPr id="5" name="Picture 7" descr="O2 blow 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705600" y="1447800"/>
            <a:ext cx="1729946" cy="487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30213" y="627063"/>
            <a:ext cx="8188325" cy="83661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eaLnBrk="1" hangingPunct="1"/>
            <a:r>
              <a:rPr lang="en-US" dirty="0">
                <a:latin typeface="Roboto" charset="0"/>
                <a:ea typeface="Roboto" charset="0"/>
                <a:cs typeface="Roboto" charset="0"/>
              </a:rPr>
              <a:t>End-of-Blow Off Gas Analysis – Hood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457200" y="1524000"/>
          <a:ext cx="8001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4267200" y="3157654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30213" y="627063"/>
            <a:ext cx="8188325" cy="83661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eaLnBrk="1" hangingPunct="1"/>
            <a:r>
              <a:rPr lang="en-US" dirty="0">
                <a:latin typeface="Roboto" charset="0"/>
                <a:ea typeface="Roboto" charset="0"/>
                <a:cs typeface="Roboto" charset="0"/>
              </a:rPr>
              <a:t>End-of-Blow Off Gas Analysis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533400" y="1524000"/>
          <a:ext cx="8001000" cy="4416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495800" y="4191000"/>
            <a:ext cx="685800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eaLnBrk="1" hangingPunct="1"/>
            <a:r>
              <a:rPr lang="en-US" dirty="0">
                <a:latin typeface="Roboto" charset="0"/>
                <a:ea typeface="Roboto" charset="0"/>
                <a:cs typeface="Roboto" charset="0"/>
              </a:rPr>
              <a:t> Current Work &amp; Future Development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29491" y="1676399"/>
            <a:ext cx="7495310" cy="274320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Hood analyzer is quicker than stack by approximately 30-45 sec, but can vary based on gas flow 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Hood analyzer typically shows more variability</a:t>
            </a:r>
          </a:p>
          <a:p>
            <a:pPr marL="228600" lvl="1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>
                <a:latin typeface="Roboto" pitchFamily="2" charset="0"/>
                <a:ea typeface="Roboto" pitchFamily="2" charset="0"/>
                <a:cs typeface="Roboto" pitchFamily="2" charset="0"/>
              </a:rPr>
              <a:t>Sampling and gas cleaning system</a:t>
            </a:r>
          </a:p>
          <a:p>
            <a:pPr marL="228600" lvl="1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>
                <a:latin typeface="Roboto" pitchFamily="2" charset="0"/>
                <a:ea typeface="Roboto" pitchFamily="2" charset="0"/>
                <a:cs typeface="Roboto" pitchFamily="2" charset="0"/>
              </a:rPr>
              <a:t>Impact of bulk gas flow rates on response times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Investigating calibration methods to ensure consistency between hood and stack analyzers (and vessel to vessel)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Upgrading position sensors for lance height determination</a:t>
            </a:r>
          </a:p>
          <a:p>
            <a:pPr marL="228600" indent="-228600" eaLnBrk="1" hangingPunct="1">
              <a:lnSpc>
                <a:spcPct val="11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sz="1400" dirty="0"/>
              <a:t>Developing dynamic end-point prediction model based on off-gas measurement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</TotalTime>
  <Words>386</Words>
  <Application>Microsoft Office PowerPoint</Application>
  <PresentationFormat>On-screen Show (4:3)</PresentationFormat>
  <Paragraphs>68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Roboto</vt:lpstr>
      <vt:lpstr>Office Theme</vt:lpstr>
      <vt:lpstr>think-cell Slide</vt:lpstr>
      <vt:lpstr>PowerPoint Presentation</vt:lpstr>
      <vt:lpstr>Stelco Steelmaking Overview</vt:lpstr>
      <vt:lpstr>Basic Oxygen Steelmaking Complex</vt:lpstr>
      <vt:lpstr>BOF Endpoint Control – Equipment</vt:lpstr>
      <vt:lpstr>BOF Endpoint Control – Strategy</vt:lpstr>
      <vt:lpstr>End-of-Blow Off Gas Analysis – Hood</vt:lpstr>
      <vt:lpstr>End-of-Blow Off Gas Analysis</vt:lpstr>
      <vt:lpstr> Current Work &amp; Future Development</vt:lpstr>
      <vt:lpstr>PowerPoint Presentation</vt:lpstr>
    </vt:vector>
  </TitlesOfParts>
  <Company>United States Steel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Alyssa Briere</dc:creator>
  <cp:lastModifiedBy>Chad Cathcart</cp:lastModifiedBy>
  <cp:revision>291</cp:revision>
  <dcterms:created xsi:type="dcterms:W3CDTF">2016-12-12T19:57:05Z</dcterms:created>
  <dcterms:modified xsi:type="dcterms:W3CDTF">2019-10-03T17:32:46Z</dcterms:modified>
</cp:coreProperties>
</file>