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60" r:id="rId2"/>
  </p:sldMasterIdLst>
  <p:notesMasterIdLst>
    <p:notesMasterId r:id="rId5"/>
  </p:notesMasterIdLst>
  <p:handoutMasterIdLst>
    <p:handoutMasterId r:id="rId6"/>
  </p:handoutMasterIdLst>
  <p:sldIdLst>
    <p:sldId id="260" r:id="rId3"/>
    <p:sldId id="261" r:id="rId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89" autoAdjust="0"/>
    <p:restoredTop sz="94603" autoAdjust="0"/>
  </p:normalViewPr>
  <p:slideViewPr>
    <p:cSldViewPr>
      <p:cViewPr varScale="1">
        <p:scale>
          <a:sx n="94" d="100"/>
          <a:sy n="94" d="100"/>
        </p:scale>
        <p:origin x="84" y="31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9" d="100"/>
          <a:sy n="99" d="100"/>
        </p:scale>
        <p:origin x="-2616" y="-10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E4A8EA-BF05-4166-92C3-901AAE07D442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A521C6-EA5E-4DE5-BFAA-41509220F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338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45D568-0B38-4F80-A02F-F28B68FD452E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AD0DC8-C497-4791-BAF5-D3410A8E4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889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C33B4-3D43-156C-9CCE-B0EF2BE4AD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93800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08D83A-C747-DADB-B575-BAE69FD3B3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782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6092D4D-41A9-3EC2-2F61-4B866F176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43800" y="6248400"/>
            <a:ext cx="3860800" cy="331932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3770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91F89-C7DB-5EBC-D791-3E0C9041B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7E6B7F-C9A7-10BE-51F5-DD3949558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8189FD1-922A-7019-069F-1BDAF7542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20432" y="6186106"/>
            <a:ext cx="3860800" cy="331932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493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D0D7B7-9D76-8382-6EC7-9D0C283848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295399"/>
            <a:ext cx="2628900" cy="48815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FC117A-3E08-5500-1AAC-590B58C6BE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295399"/>
            <a:ext cx="7734300" cy="4881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2217407-1B25-E628-F9C9-71954E3B3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20432" y="6186106"/>
            <a:ext cx="3860800" cy="331932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422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84187"/>
            <a:ext cx="10363200" cy="294481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96200" y="5908848"/>
            <a:ext cx="3860800" cy="331932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8019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1"/>
            <a:ext cx="109728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32CC050-DE28-CFD5-BC84-6AF83E3FB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96200" y="5908848"/>
            <a:ext cx="3860800" cy="331932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162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971801"/>
            <a:ext cx="10363200" cy="279717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685801"/>
            <a:ext cx="10363200" cy="213359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9D3C5FF-68F1-4BCE-E3B7-55CB9EBD4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96200" y="5908848"/>
            <a:ext cx="3860800" cy="331932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8266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10972800" cy="152133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049943"/>
            <a:ext cx="5384800" cy="4198457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049943"/>
            <a:ext cx="5384800" cy="3649817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EB00AEE6-D834-B62B-C295-E2264253E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96200" y="5908848"/>
            <a:ext cx="3860800" cy="331932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9294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985963"/>
            <a:ext cx="5386917" cy="58160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708853"/>
            <a:ext cx="5386917" cy="353192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985963"/>
            <a:ext cx="5389033" cy="58160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708853"/>
            <a:ext cx="5389033" cy="299090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AC4D44C6-14DD-6F58-9F8F-5182063D0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96200" y="5908848"/>
            <a:ext cx="3860800" cy="331932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D5D23CD-6E96-7D89-7B00-301D1715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81000"/>
            <a:ext cx="10972800" cy="152133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501373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75260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1524A5B-DD62-F54E-CF70-D2F150ADE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72400" y="5908848"/>
            <a:ext cx="3860800" cy="331932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1626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7584EF-ABD5-51B1-E44A-152D59540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72400" y="5908848"/>
            <a:ext cx="3860800" cy="331932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5935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36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4637"/>
            <a:ext cx="6815667" cy="542512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17637"/>
            <a:ext cx="4011084" cy="4823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2F253C8-7E8F-412F-DD0A-E39D710A6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72400" y="5908848"/>
            <a:ext cx="3860800" cy="331932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157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80728-74E2-24D9-EC6E-AD9EC8CE3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C76B8A-647D-47F0-0071-CE281FF5F2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8AF4F1A-9D4B-F9EE-24EF-701B623CA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43800" y="6248400"/>
            <a:ext cx="3860800" cy="331932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1755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038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990600"/>
            <a:ext cx="7315200" cy="2974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4605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67C92E1-97FB-F995-2973-B9057BC10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72400" y="5908848"/>
            <a:ext cx="3860800" cy="331932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4425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2648" y="2111421"/>
            <a:ext cx="10972800" cy="3588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D73DF55-CAE3-10F2-810B-14A988AA7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72400" y="5908848"/>
            <a:ext cx="3860800" cy="331932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CFF0C04-E5A2-6134-030D-26147A53C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81000"/>
            <a:ext cx="10972800" cy="152133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420232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457200"/>
            <a:ext cx="2743200" cy="5287963"/>
          </a:xfrm>
          <a:prstGeom prst="rect">
            <a:avLst/>
          </a:prstGeo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8026400" cy="5287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B33A9553-188D-CE3E-D2DD-E78EA71A1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72400" y="5908848"/>
            <a:ext cx="3860800" cy="331932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2481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33855D0-F12C-5843-F8E8-B10387E42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72400" y="5908848"/>
            <a:ext cx="3860800" cy="331932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925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34235-F9C4-76CD-C9B9-9618AA74E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6510FC-CDF8-7A1D-EC8C-3AC4A9DC2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8AF4F1A-9D4B-F9EE-24EF-701B623CA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20432" y="6186106"/>
            <a:ext cx="3860800" cy="331932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991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42915-35CF-0605-95B9-C22D46465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5B7440-6874-9BDF-FE6C-49E8C780AF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666999"/>
            <a:ext cx="5181600" cy="3509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B96F38-A58B-6FA3-545A-FBDBF5E482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666999"/>
            <a:ext cx="5181600" cy="350996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EFA39F2-1353-EFC3-0FE6-4431BB3FF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20432" y="6186106"/>
            <a:ext cx="3860800" cy="331932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107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D17D8-74B7-1105-AAE8-A420F693A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57288"/>
            <a:ext cx="10515600" cy="823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1F0C04-B363-50C3-54FA-1C0424E15B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71688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3033F7-F524-F9A1-5D22-B491A57948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006725"/>
            <a:ext cx="5157787" cy="318293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E5D672-85FB-DF8C-AE51-46B404BEF1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71688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517CE4-305A-65CA-FE02-7576FCCF00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06725"/>
            <a:ext cx="5183188" cy="31829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A8C0DAB8-B5C9-FB95-EE44-BC0848537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20432" y="6186106"/>
            <a:ext cx="3860800" cy="331932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128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758B2-FFBD-15AA-65D5-60CE4CFEC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F6C16B7-A82B-48CF-27F9-4B0EEC213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20432" y="6186106"/>
            <a:ext cx="3860800" cy="331932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40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50F1B8-1895-349E-493B-6C3184A13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20432" y="6186106"/>
            <a:ext cx="3860800" cy="331932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312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AE125-D902-D888-8BEE-114FCD090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295400"/>
            <a:ext cx="3932237" cy="1066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FB4EA-270B-349A-CB60-A69F99825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295400"/>
            <a:ext cx="6172200" cy="4565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1E1456-768C-CED0-7777-EE8B827688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38400"/>
            <a:ext cx="3932237" cy="3430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AE7432E-3E01-6ECC-B746-FCF9EBEF6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20432" y="6186106"/>
            <a:ext cx="3860800" cy="331932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253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01660-15C5-0B4E-C59B-5CA1CD2D6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219200"/>
            <a:ext cx="3932237" cy="11430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2C958B-87B0-389D-88F3-FEB489B24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219200"/>
            <a:ext cx="6172200" cy="4641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6BE42A-7289-8AE7-4D49-14184A3A01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38400"/>
            <a:ext cx="3932237" cy="3430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A494BDD-5B48-A08E-A9C9-53FD3BFF2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20432" y="6186106"/>
            <a:ext cx="3860800" cy="331932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909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D8FD6D-C927-8BCC-EBA2-23B305AD3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6523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BD498C-3795-6A09-B24C-8B734DDCA1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590799"/>
            <a:ext cx="10515600" cy="3586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50232AE-8906-D842-E6D1-7861C110BF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43800" y="6248400"/>
            <a:ext cx="3860800" cy="331932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61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1234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5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23B37CB-999D-C8FD-3826-F005B7BEC8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74C6B9C-9EF5-40C6-2237-25D1CE632F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609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195605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1018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1_Custom Design</vt:lpstr>
      <vt:lpstr>Custom Design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Carolyn Trobaugh</dc:creator>
  <cp:lastModifiedBy>Krista McGhee</cp:lastModifiedBy>
  <cp:revision>89</cp:revision>
  <cp:lastPrinted>2017-09-19T19:12:04Z</cp:lastPrinted>
  <dcterms:created xsi:type="dcterms:W3CDTF">2012-03-15T13:44:33Z</dcterms:created>
  <dcterms:modified xsi:type="dcterms:W3CDTF">2026-03-24T17:39:44Z</dcterms:modified>
</cp:coreProperties>
</file>