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sldIdLst>
    <p:sldId id="256" r:id="rId3"/>
    <p:sldId id="257" r:id="rId4"/>
  </p:sldIdLst>
  <p:sldSz cx="6191250" cy="666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1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3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8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53085" y="4708132"/>
            <a:ext cx="5495454" cy="1421063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2400" b="1">
                <a:solidFill>
                  <a:srgbClr val="0091A0"/>
                </a:solidFill>
              </a:defRPr>
            </a:lvl1pPr>
          </a:lstStyle>
          <a:p>
            <a:r>
              <a:rPr lang="en-US" dirty="0"/>
              <a:t>&lt;Presentation Name&gt;</a:t>
            </a:r>
          </a:p>
        </p:txBody>
      </p:sp>
    </p:spTree>
    <p:extLst>
      <p:ext uri="{BB962C8B-B14F-4D97-AF65-F5344CB8AC3E}">
        <p14:creationId xmlns:p14="http://schemas.microsoft.com/office/powerpoint/2010/main" val="2286895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A147C9-1BCA-14F8-76DF-0608FB92A1A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2425" y="4716855"/>
            <a:ext cx="5505450" cy="141248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rgbClr val="0091A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64355" marR="0" indent="-154785" algn="l" defTabSz="619140" rtl="0" eaLnBrk="1" fontAlgn="auto" latinLnBrk="0" hangingPunct="1">
              <a:lnSpc>
                <a:spcPct val="90000"/>
              </a:lnSpc>
              <a:spcBef>
                <a:spcPts val="33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5pPr>
              <a:defRPr/>
            </a:lvl5pPr>
          </a:lstStyle>
          <a:p>
            <a:r>
              <a:rPr lang="en-US" dirty="0"/>
              <a:t>&lt;Presentation Name&gt;</a:t>
            </a:r>
          </a:p>
        </p:txBody>
      </p:sp>
    </p:spTree>
    <p:extLst>
      <p:ext uri="{BB962C8B-B14F-4D97-AF65-F5344CB8AC3E}">
        <p14:creationId xmlns:p14="http://schemas.microsoft.com/office/powerpoint/2010/main" val="2073072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9756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r" defTabSz="619140" rtl="0" eaLnBrk="1" latinLnBrk="0" hangingPunct="1">
        <a:lnSpc>
          <a:spcPct val="90000"/>
        </a:lnSpc>
        <a:spcBef>
          <a:spcPct val="0"/>
        </a:spcBef>
        <a:buNone/>
        <a:defRPr sz="2400" b="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54785" indent="-154785" algn="l" defTabSz="619140" rtl="0" eaLnBrk="1" latinLnBrk="0" hangingPunct="1">
        <a:lnSpc>
          <a:spcPct val="90000"/>
        </a:lnSpc>
        <a:spcBef>
          <a:spcPts val="677"/>
        </a:spcBef>
        <a:buFont typeface="Arial" panose="020B0604020202020204" pitchFamily="34" charset="0"/>
        <a:buChar char="•"/>
        <a:defRPr sz="1896" kern="1200">
          <a:solidFill>
            <a:schemeClr val="tx1"/>
          </a:solidFill>
          <a:latin typeface="+mn-lt"/>
          <a:ea typeface="+mn-ea"/>
          <a:cs typeface="+mn-cs"/>
        </a:defRPr>
      </a:lvl1pPr>
      <a:lvl2pPr marL="464355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2pPr>
      <a:lvl3pPr marL="773925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354" kern="1200">
          <a:solidFill>
            <a:schemeClr val="tx1"/>
          </a:solidFill>
          <a:latin typeface="+mn-lt"/>
          <a:ea typeface="+mn-ea"/>
          <a:cs typeface="+mn-cs"/>
        </a:defRPr>
      </a:lvl3pPr>
      <a:lvl4pPr marL="1083495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4pPr>
      <a:lvl5pPr marL="1393066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5pPr>
      <a:lvl6pPr marL="1702636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6pPr>
      <a:lvl7pPr marL="2012206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7pPr>
      <a:lvl8pPr marL="2321776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8pPr>
      <a:lvl9pPr marL="2631346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1pPr>
      <a:lvl2pPr marL="309570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2pPr>
      <a:lvl3pPr marL="619140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3pPr>
      <a:lvl4pPr marL="928710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4pPr>
      <a:lvl5pPr marL="1238280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5pPr>
      <a:lvl6pPr marL="1547851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6pPr>
      <a:lvl7pPr marL="1857421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7pPr>
      <a:lvl8pPr marL="2166991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8pPr>
      <a:lvl9pPr marL="2476561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6975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r" defTabSz="619140" rtl="0" eaLnBrk="1" latinLnBrk="0" hangingPunct="1">
        <a:lnSpc>
          <a:spcPct val="90000"/>
        </a:lnSpc>
        <a:spcBef>
          <a:spcPct val="0"/>
        </a:spcBef>
        <a:buNone/>
        <a:defRPr sz="2400" b="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54785" indent="-154785" algn="l" defTabSz="619140" rtl="0" eaLnBrk="1" latinLnBrk="0" hangingPunct="1">
        <a:lnSpc>
          <a:spcPct val="90000"/>
        </a:lnSpc>
        <a:spcBef>
          <a:spcPts val="677"/>
        </a:spcBef>
        <a:buFont typeface="Arial" panose="020B0604020202020204" pitchFamily="34" charset="0"/>
        <a:buChar char="•"/>
        <a:defRPr sz="1896" kern="1200">
          <a:solidFill>
            <a:schemeClr val="tx1"/>
          </a:solidFill>
          <a:latin typeface="+mn-lt"/>
          <a:ea typeface="+mn-ea"/>
          <a:cs typeface="+mn-cs"/>
        </a:defRPr>
      </a:lvl1pPr>
      <a:lvl2pPr marL="464355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2pPr>
      <a:lvl3pPr marL="773925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354" kern="1200">
          <a:solidFill>
            <a:schemeClr val="tx1"/>
          </a:solidFill>
          <a:latin typeface="+mn-lt"/>
          <a:ea typeface="+mn-ea"/>
          <a:cs typeface="+mn-cs"/>
        </a:defRPr>
      </a:lvl3pPr>
      <a:lvl4pPr marL="1083495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4pPr>
      <a:lvl5pPr marL="1393066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5pPr>
      <a:lvl6pPr marL="1702636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6pPr>
      <a:lvl7pPr marL="2012206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7pPr>
      <a:lvl8pPr marL="2321776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8pPr>
      <a:lvl9pPr marL="2631346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1pPr>
      <a:lvl2pPr marL="309570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2pPr>
      <a:lvl3pPr marL="619140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3pPr>
      <a:lvl4pPr marL="928710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4pPr>
      <a:lvl5pPr marL="1238280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5pPr>
      <a:lvl6pPr marL="1547851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6pPr>
      <a:lvl7pPr marL="1857421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7pPr>
      <a:lvl8pPr marL="2166991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8pPr>
      <a:lvl9pPr marL="2476561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1CBAA-8256-F125-2022-E7BF8074A3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158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F811CA-DB27-0E85-ED2E-66BD4116A53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89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Office Theme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Carolyn Trobaugh</dc:creator>
  <cp:lastModifiedBy>Carolyn Trobaugh</cp:lastModifiedBy>
  <cp:revision>7</cp:revision>
  <dcterms:created xsi:type="dcterms:W3CDTF">2024-12-03T18:41:23Z</dcterms:created>
  <dcterms:modified xsi:type="dcterms:W3CDTF">2025-09-09T16:01:12Z</dcterms:modified>
</cp:coreProperties>
</file>