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56" r:id="rId3"/>
    <p:sldId id="257" r:id="rId4"/>
  </p:sldIdLst>
  <p:sldSz cx="6191250" cy="666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1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60322" y="1222549"/>
            <a:ext cx="3327952" cy="1090344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defRPr sz="2400" b="1"/>
            </a:lvl1pPr>
          </a:lstStyle>
          <a:p>
            <a:r>
              <a:rPr lang="en-US" dirty="0"/>
              <a:t>&lt;Presentation Name&gt;</a:t>
            </a:r>
          </a:p>
        </p:txBody>
      </p:sp>
    </p:spTree>
    <p:extLst>
      <p:ext uri="{BB962C8B-B14F-4D97-AF65-F5344CB8AC3E}">
        <p14:creationId xmlns:p14="http://schemas.microsoft.com/office/powerpoint/2010/main" val="228689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60322" y="1222549"/>
            <a:ext cx="3327952" cy="1090344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defRPr sz="2400" b="1"/>
            </a:lvl1pPr>
          </a:lstStyle>
          <a:p>
            <a:r>
              <a:rPr lang="en-US" dirty="0"/>
              <a:t>&lt;Presentation Name&gt;</a:t>
            </a:r>
          </a:p>
        </p:txBody>
      </p:sp>
    </p:spTree>
    <p:extLst>
      <p:ext uri="{BB962C8B-B14F-4D97-AF65-F5344CB8AC3E}">
        <p14:creationId xmlns:p14="http://schemas.microsoft.com/office/powerpoint/2010/main" val="207307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75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r" defTabSz="619140" rtl="0" eaLnBrk="1" latinLnBrk="0" hangingPunct="1">
        <a:lnSpc>
          <a:spcPct val="90000"/>
        </a:lnSpc>
        <a:spcBef>
          <a:spcPct val="0"/>
        </a:spcBef>
        <a:buNone/>
        <a:defRPr sz="24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54785" indent="-154785" algn="l" defTabSz="619140" rtl="0" eaLnBrk="1" latinLnBrk="0" hangingPunct="1">
        <a:lnSpc>
          <a:spcPct val="90000"/>
        </a:lnSpc>
        <a:spcBef>
          <a:spcPts val="677"/>
        </a:spcBef>
        <a:buFont typeface="Arial" panose="020B0604020202020204" pitchFamily="34" charset="0"/>
        <a:buChar char="•"/>
        <a:defRPr sz="1896" kern="1200">
          <a:solidFill>
            <a:schemeClr val="tx1"/>
          </a:solidFill>
          <a:latin typeface="+mn-lt"/>
          <a:ea typeface="+mn-ea"/>
          <a:cs typeface="+mn-cs"/>
        </a:defRPr>
      </a:lvl1pPr>
      <a:lvl2pPr marL="46435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2pPr>
      <a:lvl3pPr marL="77392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354" kern="1200">
          <a:solidFill>
            <a:schemeClr val="tx1"/>
          </a:solidFill>
          <a:latin typeface="+mn-lt"/>
          <a:ea typeface="+mn-ea"/>
          <a:cs typeface="+mn-cs"/>
        </a:defRPr>
      </a:lvl3pPr>
      <a:lvl4pPr marL="108349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39306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70263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201220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32177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63134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1pPr>
      <a:lvl2pPr marL="30957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2pPr>
      <a:lvl3pPr marL="61914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3pPr>
      <a:lvl4pPr marL="92871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23828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54785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185742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16699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47656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697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r" defTabSz="619140" rtl="0" eaLnBrk="1" latinLnBrk="0" hangingPunct="1">
        <a:lnSpc>
          <a:spcPct val="90000"/>
        </a:lnSpc>
        <a:spcBef>
          <a:spcPct val="0"/>
        </a:spcBef>
        <a:buNone/>
        <a:defRPr sz="24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54785" indent="-154785" algn="l" defTabSz="619140" rtl="0" eaLnBrk="1" latinLnBrk="0" hangingPunct="1">
        <a:lnSpc>
          <a:spcPct val="90000"/>
        </a:lnSpc>
        <a:spcBef>
          <a:spcPts val="677"/>
        </a:spcBef>
        <a:buFont typeface="Arial" panose="020B0604020202020204" pitchFamily="34" charset="0"/>
        <a:buChar char="•"/>
        <a:defRPr sz="1896" kern="1200">
          <a:solidFill>
            <a:schemeClr val="tx1"/>
          </a:solidFill>
          <a:latin typeface="+mn-lt"/>
          <a:ea typeface="+mn-ea"/>
          <a:cs typeface="+mn-cs"/>
        </a:defRPr>
      </a:lvl1pPr>
      <a:lvl2pPr marL="46435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2pPr>
      <a:lvl3pPr marL="77392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354" kern="1200">
          <a:solidFill>
            <a:schemeClr val="tx1"/>
          </a:solidFill>
          <a:latin typeface="+mn-lt"/>
          <a:ea typeface="+mn-ea"/>
          <a:cs typeface="+mn-cs"/>
        </a:defRPr>
      </a:lvl3pPr>
      <a:lvl4pPr marL="108349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39306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70263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201220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32177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63134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1pPr>
      <a:lvl2pPr marL="30957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2pPr>
      <a:lvl3pPr marL="61914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3pPr>
      <a:lvl4pPr marL="92871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23828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54785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185742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16699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47656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1CBAA-8256-F125-2022-E7BF8074A3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158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D5A4E3-F3F0-4CC8-C836-62CED48BFD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60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Carolyn Trobaugh</dc:creator>
  <cp:lastModifiedBy>Carolyn Trobaugh</cp:lastModifiedBy>
  <cp:revision>5</cp:revision>
  <dcterms:created xsi:type="dcterms:W3CDTF">2024-12-03T18:41:23Z</dcterms:created>
  <dcterms:modified xsi:type="dcterms:W3CDTF">2024-12-03T19:15:35Z</dcterms:modified>
</cp:coreProperties>
</file>