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191250" cy="666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31" autoAdjust="0"/>
    <p:restoredTop sz="94660"/>
  </p:normalViewPr>
  <p:slideViewPr>
    <p:cSldViewPr snapToGrid="0">
      <p:cViewPr varScale="1">
        <p:scale>
          <a:sx n="84" d="100"/>
          <a:sy n="84" d="100"/>
        </p:scale>
        <p:origin x="11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55002" y="229427"/>
            <a:ext cx="5479484" cy="394518"/>
          </a:xfrm>
          <a:prstGeom prst="rect">
            <a:avLst/>
          </a:prstGeom>
        </p:spPr>
        <p:txBody>
          <a:bodyPr anchor="t">
            <a:normAutofit/>
          </a:bodyPr>
          <a:lstStyle>
            <a:lvl1pPr algn="r">
              <a:defRPr sz="2400" b="1"/>
            </a:lvl1pPr>
          </a:lstStyle>
          <a:p>
            <a:r>
              <a:rPr lang="en-US" dirty="0"/>
              <a:t>&lt;Insert Text Here&gt;</a:t>
            </a:r>
          </a:p>
        </p:txBody>
      </p:sp>
    </p:spTree>
    <p:extLst>
      <p:ext uri="{BB962C8B-B14F-4D97-AF65-F5344CB8AC3E}">
        <p14:creationId xmlns:p14="http://schemas.microsoft.com/office/powerpoint/2010/main" val="2286895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9756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r" defTabSz="619140" rtl="0" eaLnBrk="1" latinLnBrk="0" hangingPunct="1">
        <a:lnSpc>
          <a:spcPct val="90000"/>
        </a:lnSpc>
        <a:spcBef>
          <a:spcPct val="0"/>
        </a:spcBef>
        <a:buNone/>
        <a:defRPr sz="2400" b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54785" indent="-154785" algn="l" defTabSz="619140" rtl="0" eaLnBrk="1" latinLnBrk="0" hangingPunct="1">
        <a:lnSpc>
          <a:spcPct val="90000"/>
        </a:lnSpc>
        <a:spcBef>
          <a:spcPts val="677"/>
        </a:spcBef>
        <a:buFont typeface="Arial" panose="020B0604020202020204" pitchFamily="34" charset="0"/>
        <a:buChar char="•"/>
        <a:defRPr sz="1896" kern="1200">
          <a:solidFill>
            <a:schemeClr val="tx1"/>
          </a:solidFill>
          <a:latin typeface="+mn-lt"/>
          <a:ea typeface="+mn-ea"/>
          <a:cs typeface="+mn-cs"/>
        </a:defRPr>
      </a:lvl1pPr>
      <a:lvl2pPr marL="464355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2pPr>
      <a:lvl3pPr marL="773925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354" kern="1200">
          <a:solidFill>
            <a:schemeClr val="tx1"/>
          </a:solidFill>
          <a:latin typeface="+mn-lt"/>
          <a:ea typeface="+mn-ea"/>
          <a:cs typeface="+mn-cs"/>
        </a:defRPr>
      </a:lvl3pPr>
      <a:lvl4pPr marL="1083495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4pPr>
      <a:lvl5pPr marL="139306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5pPr>
      <a:lvl6pPr marL="170263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6pPr>
      <a:lvl7pPr marL="201220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7pPr>
      <a:lvl8pPr marL="232177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8pPr>
      <a:lvl9pPr marL="263134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1pPr>
      <a:lvl2pPr marL="30957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2pPr>
      <a:lvl3pPr marL="61914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3pPr>
      <a:lvl4pPr marL="92871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4pPr>
      <a:lvl5pPr marL="123828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5pPr>
      <a:lvl6pPr marL="1547851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6pPr>
      <a:lvl7pPr marL="1857421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7pPr>
      <a:lvl8pPr marL="2166991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8pPr>
      <a:lvl9pPr marL="2476561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1CBAA-8256-F125-2022-E7BF8074A3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158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Carolyn Trobaugh</dc:creator>
  <cp:lastModifiedBy>Carolyn Trobaugh</cp:lastModifiedBy>
  <cp:revision>6</cp:revision>
  <dcterms:created xsi:type="dcterms:W3CDTF">2024-12-03T18:41:23Z</dcterms:created>
  <dcterms:modified xsi:type="dcterms:W3CDTF">2024-12-10T19:47:46Z</dcterms:modified>
</cp:coreProperties>
</file>